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2" r:id="rId3"/>
    <p:sldId id="273" r:id="rId4"/>
    <p:sldId id="275" r:id="rId5"/>
    <p:sldId id="274" r:id="rId6"/>
    <p:sldId id="276" r:id="rId7"/>
    <p:sldId id="277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8" r:id="rId17"/>
    <p:sldId id="259" r:id="rId18"/>
    <p:sldId id="257" r:id="rId19"/>
    <p:sldId id="26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37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BB32C-48A0-4701-9A4D-195775847CD1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4077F-8A62-4689-8AEA-FA1CFF604B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38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4077F-8A62-4689-8AEA-FA1CFF604B6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75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2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00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05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9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02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07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71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06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55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09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22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BBA5-E7CE-4B9C-9F39-1748A6413F27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858E1-C6E3-46EE-A579-06E695477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31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5" t="20237" r="17897" b="16072"/>
          <a:stretch/>
        </p:blipFill>
        <p:spPr bwMode="auto">
          <a:xfrm>
            <a:off x="0" y="23338"/>
            <a:ext cx="9260234" cy="693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7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-62"/>
            <a:ext cx="921480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baixo 3"/>
          <p:cNvSpPr/>
          <p:nvPr/>
        </p:nvSpPr>
        <p:spPr>
          <a:xfrm rot="6783115">
            <a:off x="5882079" y="880241"/>
            <a:ext cx="249182" cy="688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572001" y="1473904"/>
            <a:ext cx="198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Selecione o município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3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O sistema irá listar todas as escolas existentes  e ai a pessoa que tem o perfil secretaria irá atribui uma ou mais escolas para esta pessoa com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perfil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ducador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scola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91851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baixo 3"/>
          <p:cNvSpPr/>
          <p:nvPr/>
        </p:nvSpPr>
        <p:spPr>
          <a:xfrm rot="5217999">
            <a:off x="7082113" y="4165018"/>
            <a:ext cx="211675" cy="535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542040" y="4095969"/>
            <a:ext cx="1742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Depois que selecionar as escolas, clicar em OK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6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6061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baixo 3"/>
          <p:cNvSpPr/>
          <p:nvPr/>
        </p:nvSpPr>
        <p:spPr>
          <a:xfrm rot="4791881">
            <a:off x="2920014" y="5881433"/>
            <a:ext cx="418926" cy="839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95936" y="6021288"/>
            <a:ext cx="250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Clique em salvar e pronto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0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A pessoa acessa o sistema com o  CPF e senha, recebida via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email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4" b="4941"/>
          <a:stretch/>
        </p:blipFill>
        <p:spPr bwMode="auto">
          <a:xfrm>
            <a:off x="1" y="980728"/>
            <a:ext cx="9303475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6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0220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baixo 3"/>
          <p:cNvSpPr/>
          <p:nvPr/>
        </p:nvSpPr>
        <p:spPr>
          <a:xfrm rot="5920096">
            <a:off x="5347836" y="4341680"/>
            <a:ext cx="199685" cy="1307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09051" y="5192710"/>
            <a:ext cx="213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Coloque o nome do município e clique em pesquisar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1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8" t="19375" r="2547" b="6250"/>
          <a:stretch/>
        </p:blipFill>
        <p:spPr bwMode="auto">
          <a:xfrm>
            <a:off x="-167640" y="0"/>
            <a:ext cx="9311639" cy="671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esquerda 3"/>
          <p:cNvSpPr/>
          <p:nvPr/>
        </p:nvSpPr>
        <p:spPr>
          <a:xfrm>
            <a:off x="755576" y="4200858"/>
            <a:ext cx="978408" cy="2362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483769" y="402943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Clique na escola que lhe foi dado acesso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5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COMPONENTE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8"/>
          <a:stretch/>
        </p:blipFill>
        <p:spPr bwMode="auto">
          <a:xfrm>
            <a:off x="0" y="1052736"/>
            <a:ext cx="921052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eta para a esquerda 14"/>
          <p:cNvSpPr/>
          <p:nvPr/>
        </p:nvSpPr>
        <p:spPr>
          <a:xfrm>
            <a:off x="3648537" y="3743324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788024" y="367171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Clique na atividade para abrir  a tela e inserir as informações solicitadas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2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Ação: SPE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8050" r="2604" b="5153"/>
          <a:stretch/>
        </p:blipFill>
        <p:spPr bwMode="auto">
          <a:xfrm>
            <a:off x="18730" y="980728"/>
            <a:ext cx="9096157" cy="582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esquerda 3"/>
          <p:cNvSpPr/>
          <p:nvPr/>
        </p:nvSpPr>
        <p:spPr>
          <a:xfrm rot="739923">
            <a:off x="6696094" y="3713168"/>
            <a:ext cx="2343857" cy="23633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Clique na janela para selecionar a equipe ESF responsável e clique em ok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967168" y="5784169"/>
            <a:ext cx="242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Itens em vermelho: preenchimento obrigatório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5220072" y="5229200"/>
            <a:ext cx="747096" cy="554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473">
            <a:off x="4385047" y="5464287"/>
            <a:ext cx="1339081" cy="5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37533"/>
            <a:ext cx="1414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9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0"/>
          <a:stretch/>
        </p:blipFill>
        <p:spPr bwMode="auto">
          <a:xfrm>
            <a:off x="0" y="661338"/>
            <a:ext cx="9200598" cy="61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15007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Inserir quantitativo de profissionais capacitados, de acordo com o pactuado no termo de adesão</a:t>
            </a:r>
            <a:endParaRPr lang="pt-BR" dirty="0"/>
          </a:p>
        </p:txBody>
      </p:sp>
      <p:sp>
        <p:nvSpPr>
          <p:cNvPr id="5" name="Seta para a esquerda 4"/>
          <p:cNvSpPr/>
          <p:nvPr/>
        </p:nvSpPr>
        <p:spPr>
          <a:xfrm>
            <a:off x="4029044" y="5714720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2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3"/>
            <a:ext cx="5845667" cy="407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4077072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/>
              <a:t>Obrigada!</a:t>
            </a:r>
          </a:p>
          <a:p>
            <a:pPr algn="r"/>
            <a:r>
              <a:rPr lang="pt-BR" sz="2000" b="1" dirty="0"/>
              <a:t>Márcia Silva</a:t>
            </a:r>
          </a:p>
          <a:p>
            <a:pPr algn="r"/>
            <a:r>
              <a:rPr lang="pt-BR" sz="2000" b="1" dirty="0"/>
              <a:t>Equipe PSE</a:t>
            </a:r>
          </a:p>
          <a:p>
            <a:pPr algn="r"/>
            <a:r>
              <a:rPr lang="pt-BR" sz="2000" b="1" dirty="0"/>
              <a:t>Secretaria de Estado da Saúde –</a:t>
            </a:r>
            <a:r>
              <a:rPr lang="pt-BR" sz="2000" b="1" dirty="0" smtClean="0"/>
              <a:t>SESAPI</a:t>
            </a:r>
          </a:p>
          <a:p>
            <a:pPr algn="r"/>
            <a:r>
              <a:rPr lang="pt-BR" sz="2000" b="1" dirty="0"/>
              <a:t>Superintendência de Atenção Integral à Saúde - SUPAT</a:t>
            </a:r>
          </a:p>
          <a:p>
            <a:pPr algn="r"/>
            <a:r>
              <a:rPr lang="pt-BR" sz="2000" b="1" dirty="0"/>
              <a:t>Gerência de Atenção Básica –GAB</a:t>
            </a:r>
          </a:p>
          <a:p>
            <a:pPr algn="r"/>
            <a:r>
              <a:rPr lang="pt-BR" sz="2000" b="1" dirty="0"/>
              <a:t>Núcleo de Promoção da Saúde</a:t>
            </a:r>
          </a:p>
          <a:p>
            <a:pPr algn="r"/>
            <a:r>
              <a:rPr lang="pt-BR" sz="2000" b="1" dirty="0"/>
              <a:t>Contatos: (86) 3216-3623/3619</a:t>
            </a:r>
          </a:p>
          <a:p>
            <a:pPr algn="r"/>
            <a:r>
              <a:rPr lang="pt-BR" sz="2000" b="1" dirty="0"/>
              <a:t>E-mail: psepiaui@hotmail.com</a:t>
            </a:r>
          </a:p>
        </p:txBody>
      </p:sp>
    </p:spTree>
    <p:extLst>
      <p:ext uri="{BB962C8B-B14F-4D97-AF65-F5344CB8AC3E}">
        <p14:creationId xmlns:p14="http://schemas.microsoft.com/office/powerpoint/2010/main" val="4566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SIMEC - PSE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7" r="1363" b="4806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5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19209"/>
          <a:stretch/>
        </p:blipFill>
        <p:spPr bwMode="auto">
          <a:xfrm>
            <a:off x="1" y="0"/>
            <a:ext cx="93481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3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0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 rot="21368569">
            <a:off x="323528" y="4194796"/>
            <a:ext cx="2232248" cy="674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Selecione qualquer e  clique em consultar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3779912" y="275463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PI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303374" y="2996952"/>
            <a:ext cx="19706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Nomine o município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 rot="10615149" flipV="1">
            <a:off x="458497" y="5274786"/>
            <a:ext cx="2605589" cy="569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Selecione a pessoa a quem irá alterar o perfil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6804" r="11140" b="5230"/>
          <a:stretch/>
        </p:blipFill>
        <p:spPr bwMode="auto">
          <a:xfrm>
            <a:off x="0" y="10540"/>
            <a:ext cx="9373993" cy="684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3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21822" r="11772" b="5333"/>
          <a:stretch/>
        </p:blipFill>
        <p:spPr bwMode="auto">
          <a:xfrm>
            <a:off x="-108520" y="0"/>
            <a:ext cx="93791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3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23730" r="18406" b="2964"/>
          <a:stretch/>
        </p:blipFill>
        <p:spPr bwMode="auto">
          <a:xfrm>
            <a:off x="-10016" y="0"/>
            <a:ext cx="9154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1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31152" r="23002" b="1024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5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52425" r="40654" b="9362"/>
          <a:stretch/>
        </p:blipFill>
        <p:spPr bwMode="auto">
          <a:xfrm>
            <a:off x="-1" y="0"/>
            <a:ext cx="9144001" cy="703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03105" y="5071356"/>
            <a:ext cx="317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Clicar aqui para atribuir a  ou as escolas que esta pessoa será responsável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5404699" y="5461013"/>
            <a:ext cx="4984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ta para a direita 10"/>
          <p:cNvSpPr/>
          <p:nvPr/>
        </p:nvSpPr>
        <p:spPr>
          <a:xfrm rot="10583781">
            <a:off x="5164936" y="5268545"/>
            <a:ext cx="7379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1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206</Words>
  <Application>Microsoft Office PowerPoint</Application>
  <PresentationFormat>Apresentação na tela (4:3)</PresentationFormat>
  <Paragraphs>29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SIMEC - PSE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sistema irá listar todas as escolas existentes  e ai a pessoa que tem o perfil secretaria irá atribui uma ou mais escolas para esta pessoa com perfil Educador Escola</vt:lpstr>
      <vt:lpstr>Apresentação do PowerPoint</vt:lpstr>
      <vt:lpstr>A pessoa acessa o sistema com o  CPF e senha, recebida via email</vt:lpstr>
      <vt:lpstr>Apresentação do PowerPoint</vt:lpstr>
      <vt:lpstr>Apresentação do PowerPoint</vt:lpstr>
      <vt:lpstr>COMPONENTE 2</vt:lpstr>
      <vt:lpstr>Ação: SPE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SIMEC</dc:title>
  <dc:creator>PSE</dc:creator>
  <cp:lastModifiedBy>PSE</cp:lastModifiedBy>
  <cp:revision>16</cp:revision>
  <dcterms:created xsi:type="dcterms:W3CDTF">2013-11-07T15:54:57Z</dcterms:created>
  <dcterms:modified xsi:type="dcterms:W3CDTF">2013-11-18T14:16:59Z</dcterms:modified>
</cp:coreProperties>
</file>