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2623"/>
  </p:normalViewPr>
  <p:slideViewPr>
    <p:cSldViewPr snapToGrid="0" snapToObjects="1">
      <p:cViewPr>
        <p:scale>
          <a:sx n="100" d="100"/>
          <a:sy n="100" d="100"/>
        </p:scale>
        <p:origin x="17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7D015-A222-7C4F-A94D-5C2EEEC15100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D8AF8-4755-9441-ABF9-AF0A7BBB6873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45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D8AF8-4755-9441-ABF9-AF0A7BBB687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40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9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98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44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49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15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38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73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88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14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38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B418E9-AF4A-F043-A4C7-C77C87131CFB}" type="datetimeFigureOut">
              <a:rPr lang="pt-BR" smtClean="0"/>
              <a:t>21/09/17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5C3502-3430-5346-A9AA-27E7C9BB9E8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5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29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105891" y="2865438"/>
            <a:ext cx="5638800" cy="1143000"/>
          </a:xfrm>
        </p:spPr>
        <p:txBody>
          <a:bodyPr/>
          <a:lstStyle/>
          <a:p>
            <a:pPr algn="l"/>
            <a:r>
              <a:rPr lang="pt-BR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CADASTRO 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FAMILIAR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9546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789959" y="3011347"/>
            <a:ext cx="3790950" cy="743235"/>
          </a:xfrm>
        </p:spPr>
        <p:txBody>
          <a:bodyPr>
            <a:normAutofit/>
          </a:bodyPr>
          <a:lstStyle/>
          <a:p>
            <a:pPr algn="l"/>
            <a:r>
              <a:rPr lang="pt-BR" sz="4000" b="1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Obrigada!</a:t>
            </a:r>
            <a:endParaRPr lang="pt-BR" sz="40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4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1013" y="1665288"/>
            <a:ext cx="8439150" cy="47859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0013" eaLnBrk="1" hangingPunct="1">
              <a:spcBef>
                <a:spcPts val="600"/>
              </a:spcBef>
              <a:buClr>
                <a:srgbClr val="B00000"/>
              </a:buClr>
              <a:buSzPct val="90000"/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Macroprocessos básicos da APS:</a:t>
            </a:r>
          </a:p>
          <a:p>
            <a:pPr marL="100013" eaLnBrk="1" hangingPunct="1">
              <a:spcBef>
                <a:spcPts val="600"/>
              </a:spcBef>
              <a:buClr>
                <a:srgbClr val="B00000"/>
              </a:buClr>
              <a:buSzPct val="90000"/>
              <a:defRPr/>
            </a:pP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territorialização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cadastramento das famílias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classificação de riscos familiares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diagnóstico local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estratificação de risco das condições crônicas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programação e monitoramento por estratos de risco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agenda</a:t>
            </a:r>
          </a:p>
          <a:p>
            <a:pPr marL="542925" indent="-342900" eaLnBrk="1" hangingPunct="1">
              <a:spcBef>
                <a:spcPts val="300"/>
              </a:spcBef>
              <a:buClr>
                <a:srgbClr val="B00000"/>
              </a:buClr>
              <a:buSzPct val="90000"/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contratualização</a:t>
            </a:r>
          </a:p>
        </p:txBody>
      </p:sp>
      <p:pic>
        <p:nvPicPr>
          <p:cNvPr id="3686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031875"/>
            <a:ext cx="63817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4"/>
          <a:stretch>
            <a:fillRect/>
          </a:stretch>
        </p:blipFill>
        <p:spPr bwMode="auto">
          <a:xfrm>
            <a:off x="7165975" y="1031875"/>
            <a:ext cx="17541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4089400" y="6334125"/>
            <a:ext cx="5397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Fonte: Mendes EV. A  construção social da atenção primária à saúde. 2015. 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182688" y="1087438"/>
            <a:ext cx="4719637" cy="8143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ALICERCES DA APS </a:t>
            </a:r>
            <a:endParaRPr lang="pt-BR" sz="3600" b="1" dirty="0">
              <a:solidFill>
                <a:srgbClr val="000099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Quadro 1"/>
          <p:cNvSpPr/>
          <p:nvPr/>
        </p:nvSpPr>
        <p:spPr>
          <a:xfrm>
            <a:off x="300038" y="2381250"/>
            <a:ext cx="8620125" cy="2403475"/>
          </a:xfrm>
          <a:prstGeom prst="frame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548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9143" y="1360130"/>
            <a:ext cx="4878711" cy="1325563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ATRIBUTOS DA APS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280358"/>
            <a:ext cx="7886700" cy="3272845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focalização na família impõe considerar a família como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o sujeito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da atenção, o que exige uma interação da equipe de saúde com essa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unidade social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e o conhecimento integral de seus problemas de saúde e das formas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singulares de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abordagem familiar.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             Estratégia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de Saúde da Família.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85825"/>
            <a:ext cx="3032233" cy="2274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ta para a direita 4"/>
          <p:cNvSpPr/>
          <p:nvPr/>
        </p:nvSpPr>
        <p:spPr>
          <a:xfrm>
            <a:off x="1082606" y="5908692"/>
            <a:ext cx="378372" cy="40829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6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66706" y="1393723"/>
            <a:ext cx="5760000" cy="1476000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63500" dist="107763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80340" algn="ctr">
              <a:spcAft>
                <a:spcPts val="0"/>
              </a:spcAft>
            </a:pP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ffectLst/>
                <a:ea typeface="Times New Roman"/>
              </a:rPr>
              <a:t> </a:t>
            </a: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DA </a:t>
            </a:r>
            <a:r>
              <a:rPr lang="pt-BR" sz="4400" b="1" dirty="0">
                <a:solidFill>
                  <a:schemeClr val="tx2">
                    <a:lumMod val="75000"/>
                  </a:schemeClr>
                </a:solidFill>
                <a:ea typeface="Times New Roman"/>
              </a:rPr>
              <a:t>ATENÇÃO </a:t>
            </a: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INDIVIDUAL</a:t>
            </a:r>
            <a:endParaRPr lang="pt-BR" sz="4400" b="1" dirty="0">
              <a:solidFill>
                <a:schemeClr val="tx2">
                  <a:lumMod val="75000"/>
                </a:schemeClr>
              </a:solidFill>
              <a:ea typeface="Times New Roman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866706" y="4604634"/>
            <a:ext cx="5760000" cy="1476000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63500" dist="107763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80340" algn="ctr">
              <a:spcAft>
                <a:spcPts val="0"/>
              </a:spcAft>
            </a:pP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ffectLst/>
                <a:ea typeface="Times New Roman"/>
              </a:rPr>
              <a:t> </a:t>
            </a: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ATENÇÃO </a:t>
            </a:r>
            <a:r>
              <a:rPr lang="pt-BR" sz="4400" b="1" dirty="0">
                <a:solidFill>
                  <a:schemeClr val="tx2">
                    <a:lumMod val="75000"/>
                  </a:schemeClr>
                </a:solidFill>
                <a:ea typeface="Times New Roman"/>
              </a:rPr>
              <a:t>CENTRADA NA </a:t>
            </a:r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FAMÍLIA</a:t>
            </a:r>
            <a:endParaRPr lang="pt-BR" sz="4400" b="1" dirty="0">
              <a:solidFill>
                <a:schemeClr val="tx2">
                  <a:lumMod val="75000"/>
                </a:schemeClr>
              </a:solidFill>
              <a:ea typeface="Times New Roman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224706" y="3142603"/>
            <a:ext cx="1044000" cy="122400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93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63988"/>
            <a:ext cx="8229600" cy="335972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Considera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o indivíduo e a família como um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sistema e: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inclui a família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como marco de referência para uma melhor compreensão da situação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de saúde</a:t>
            </a:r>
          </a:p>
          <a:p>
            <a:pPr>
              <a:spcBef>
                <a:spcPts val="3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coloca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a família como parte dos recursos que os indivíduos dispõem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para manterem-se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sãos ou para recuperarem sua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saúde</a:t>
            </a:r>
          </a:p>
          <a:p>
            <a:pPr>
              <a:spcBef>
                <a:spcPts val="3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introduz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a família como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unidade de cuidado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438425"/>
            <a:ext cx="8229600" cy="848475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ATENÇÃO CENTRADA NA FAMÍLIA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77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60972"/>
            <a:ext cx="8229600" cy="2750121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Implica um trabalho clínico de abordagem familiar: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cadastro familiar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classificação de risco familiar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encontros clínicos com a utilização de algumas ferramentas, como o </a:t>
            </a: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</a:rPr>
              <a:t>genograma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535410"/>
            <a:ext cx="8229600" cy="694524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ATENÇÃO CENTRADA NA FAMÍLIA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891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570478"/>
            <a:ext cx="7886700" cy="716186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Fases</a:t>
            </a:r>
            <a:endParaRPr lang="pt-BR" sz="4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09600" y="2957951"/>
            <a:ext cx="8229600" cy="244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Preparatória</a:t>
            </a:r>
          </a:p>
          <a:p>
            <a:pPr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Execução</a:t>
            </a:r>
          </a:p>
          <a:p>
            <a:pPr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Utilização</a:t>
            </a:r>
          </a:p>
          <a:p>
            <a:pPr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Atualização</a:t>
            </a:r>
          </a:p>
        </p:txBody>
      </p:sp>
    </p:spTree>
    <p:extLst>
      <p:ext uri="{BB962C8B-B14F-4D97-AF65-F5344CB8AC3E}">
        <p14:creationId xmlns:p14="http://schemas.microsoft.com/office/powerpoint/2010/main" val="145412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85565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Passos</a:t>
            </a:r>
            <a:endParaRPr lang="pt-BR" sz="4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7201" y="2710909"/>
            <a:ext cx="846608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lvl="1" indent="-441325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Realizar discussões na equipe de saúde para compreensão do processo de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cadastro familiar.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41325" lvl="1" indent="-441325">
              <a:lnSpc>
                <a:spcPct val="11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Avaliar o status do credenciamento das famílias da área de abrangência.</a:t>
            </a:r>
          </a:p>
          <a:p>
            <a:pPr marL="441325" lvl="1" indent="-441325">
              <a:lnSpc>
                <a:spcPct val="11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Discutir o instrumento para cadastro.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0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63892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Passos</a:t>
            </a:r>
            <a:endParaRPr lang="pt-BR" sz="4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7201" y="2697053"/>
            <a:ext cx="8466082" cy="310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Inserir os cadastro no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eletr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ônico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vinculando a equipe a </a:t>
            </a:r>
            <a:r>
              <a:rPr lang="pt-BR" sz="2400" dirty="0" err="1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Microárea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Realizar o monitoramento para atualização dos cadastro no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eletr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ônico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9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255</Words>
  <Application>Microsoft Macintosh PowerPoint</Application>
  <PresentationFormat>Apresentação na tela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Calibri</vt:lpstr>
      <vt:lpstr>Calibri Light</vt:lpstr>
      <vt:lpstr>Times New Roman</vt:lpstr>
      <vt:lpstr>Trebuchet MS</vt:lpstr>
      <vt:lpstr>Verdana</vt:lpstr>
      <vt:lpstr>Arial</vt:lpstr>
      <vt:lpstr>Tema do Office</vt:lpstr>
      <vt:lpstr>CADASTRO FAMILIAR</vt:lpstr>
      <vt:lpstr>Apresentação do PowerPoint</vt:lpstr>
      <vt:lpstr>ATRIBUTOS DA APS</vt:lpstr>
      <vt:lpstr>Apresentação do PowerPoint</vt:lpstr>
      <vt:lpstr>ATENÇÃO CENTRADA NA FAMÍLIA</vt:lpstr>
      <vt:lpstr>ATENÇÃO CENTRADA NA FAMÍLIA</vt:lpstr>
      <vt:lpstr>Fases</vt:lpstr>
      <vt:lpstr>Passos</vt:lpstr>
      <vt:lpstr>Passos</vt:lpstr>
      <vt:lpstr>Obrigada!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CADASTRO FAMILIAR</dc:title>
  <dc:creator>Rubia Barra</dc:creator>
  <cp:lastModifiedBy>Rubia Barra</cp:lastModifiedBy>
  <cp:revision>5</cp:revision>
  <dcterms:created xsi:type="dcterms:W3CDTF">2017-04-03T12:32:02Z</dcterms:created>
  <dcterms:modified xsi:type="dcterms:W3CDTF">2017-09-21T15:36:52Z</dcterms:modified>
</cp:coreProperties>
</file>