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80" r:id="rId2"/>
    <p:sldId id="321" r:id="rId3"/>
    <p:sldId id="322" r:id="rId4"/>
    <p:sldId id="323" r:id="rId5"/>
    <p:sldId id="361" r:id="rId6"/>
    <p:sldId id="324" r:id="rId7"/>
    <p:sldId id="363" r:id="rId8"/>
    <p:sldId id="362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59" r:id="rId17"/>
    <p:sldId id="360" r:id="rId18"/>
    <p:sldId id="332" r:id="rId19"/>
    <p:sldId id="335" r:id="rId20"/>
    <p:sldId id="336" r:id="rId21"/>
    <p:sldId id="337" r:id="rId22"/>
    <p:sldId id="338" r:id="rId23"/>
    <p:sldId id="339" r:id="rId24"/>
    <p:sldId id="365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8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06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90" autoAdjust="0"/>
  </p:normalViewPr>
  <p:slideViewPr>
    <p:cSldViewPr>
      <p:cViewPr varScale="1">
        <p:scale>
          <a:sx n="71" d="100"/>
          <a:sy n="71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1D407-7572-46F4-998B-72245CDA5C77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BF678A4-3C73-4F74-9D48-2E1B608CC2CF}">
      <dgm:prSet/>
      <dgm:spPr/>
      <dgm:t>
        <a:bodyPr/>
        <a:lstStyle/>
        <a:p>
          <a:pPr rtl="0"/>
          <a:r>
            <a:rPr lang="pt-BR" dirty="0" smtClean="0"/>
            <a:t>MARCO LEGAL DE REFERÊNCIA</a:t>
          </a:r>
          <a:endParaRPr lang="pt-BR" dirty="0"/>
        </a:p>
      </dgm:t>
    </dgm:pt>
    <dgm:pt modelId="{31330238-2612-486F-A5EC-1834A22C9EF6}" type="parTrans" cxnId="{80D55C94-906F-478F-9808-4E1430835062}">
      <dgm:prSet/>
      <dgm:spPr/>
      <dgm:t>
        <a:bodyPr/>
        <a:lstStyle/>
        <a:p>
          <a:endParaRPr lang="pt-BR"/>
        </a:p>
      </dgm:t>
    </dgm:pt>
    <dgm:pt modelId="{FCC00357-3EDE-4392-A7AD-FFD424AB3011}" type="sibTrans" cxnId="{80D55C94-906F-478F-9808-4E1430835062}">
      <dgm:prSet/>
      <dgm:spPr/>
      <dgm:t>
        <a:bodyPr/>
        <a:lstStyle/>
        <a:p>
          <a:endParaRPr lang="pt-BR"/>
        </a:p>
      </dgm:t>
    </dgm:pt>
    <dgm:pt modelId="{40CC42F8-FDBC-4D83-A8F6-80EFDD35B32B}">
      <dgm:prSet custT="1"/>
      <dgm:spPr/>
      <dgm:t>
        <a:bodyPr/>
        <a:lstStyle/>
        <a:p>
          <a:pPr rtl="0"/>
          <a:r>
            <a:rPr lang="pt-BR" sz="2400" dirty="0" smtClean="0"/>
            <a:t>Regulamenta a lei 8080/90 para  dispor sobre a organização do SUS, o planejamento da saúde e a articulação interfederativa.</a:t>
          </a:r>
          <a:endParaRPr lang="pt-BR" sz="2400" dirty="0"/>
        </a:p>
      </dgm:t>
    </dgm:pt>
    <dgm:pt modelId="{E68C2445-EBA1-4BFF-A48F-509A1CA8B755}" type="parTrans" cxnId="{4833B45B-239A-412B-ABF1-BA69A7EA9DA6}">
      <dgm:prSet/>
      <dgm:spPr/>
      <dgm:t>
        <a:bodyPr/>
        <a:lstStyle/>
        <a:p>
          <a:endParaRPr lang="pt-BR"/>
        </a:p>
      </dgm:t>
    </dgm:pt>
    <dgm:pt modelId="{F7793464-B3C2-4527-A44E-EEE46FF39160}" type="sibTrans" cxnId="{4833B45B-239A-412B-ABF1-BA69A7EA9DA6}">
      <dgm:prSet/>
      <dgm:spPr/>
      <dgm:t>
        <a:bodyPr/>
        <a:lstStyle/>
        <a:p>
          <a:endParaRPr lang="pt-BR"/>
        </a:p>
      </dgm:t>
    </dgm:pt>
    <dgm:pt modelId="{A3AFFA9A-7D73-4E48-A71D-6DD3E7B64AB0}">
      <dgm:prSet/>
      <dgm:spPr/>
      <dgm:t>
        <a:bodyPr/>
        <a:lstStyle/>
        <a:p>
          <a:pPr rtl="0"/>
          <a:r>
            <a:rPr lang="pt-BR" dirty="0" smtClean="0"/>
            <a:t>DECRETO 7.508 DE 28 DE JUNHO 2011</a:t>
          </a:r>
          <a:endParaRPr lang="pt-BR" dirty="0"/>
        </a:p>
      </dgm:t>
    </dgm:pt>
    <dgm:pt modelId="{B1459A04-D4CE-4212-AC92-69AD206CDE9D}" type="parTrans" cxnId="{2AE69EA1-4F26-4C61-A56D-DCEFA88891A5}">
      <dgm:prSet/>
      <dgm:spPr/>
      <dgm:t>
        <a:bodyPr/>
        <a:lstStyle/>
        <a:p>
          <a:endParaRPr lang="pt-BR"/>
        </a:p>
      </dgm:t>
    </dgm:pt>
    <dgm:pt modelId="{2FEBA788-22AB-4EE6-A622-793EE2EEAE2F}" type="sibTrans" cxnId="{2AE69EA1-4F26-4C61-A56D-DCEFA88891A5}">
      <dgm:prSet/>
      <dgm:spPr/>
      <dgm:t>
        <a:bodyPr/>
        <a:lstStyle/>
        <a:p>
          <a:endParaRPr lang="pt-BR"/>
        </a:p>
      </dgm:t>
    </dgm:pt>
    <dgm:pt modelId="{D9552EBE-8672-4C7E-B157-04770424E582}" type="pres">
      <dgm:prSet presAssocID="{BA31D407-7572-46F4-998B-72245CDA5C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2ADEC18-E9FE-4441-8191-C15D073C8A8A}" type="pres">
      <dgm:prSet presAssocID="{7BF678A4-3C73-4F74-9D48-2E1B608CC2CF}" presName="parentLin" presStyleCnt="0"/>
      <dgm:spPr/>
    </dgm:pt>
    <dgm:pt modelId="{A84A393F-DBD1-4290-9DCA-037ABEE504C5}" type="pres">
      <dgm:prSet presAssocID="{7BF678A4-3C73-4F74-9D48-2E1B608CC2CF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50B3F4D5-5E31-4E3C-AC0C-17733C16B228}" type="pres">
      <dgm:prSet presAssocID="{7BF678A4-3C73-4F74-9D48-2E1B608CC2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5BA254-18D6-4DC1-9937-1C562262FA97}" type="pres">
      <dgm:prSet presAssocID="{7BF678A4-3C73-4F74-9D48-2E1B608CC2CF}" presName="negativeSpace" presStyleCnt="0"/>
      <dgm:spPr/>
    </dgm:pt>
    <dgm:pt modelId="{E590B973-56F9-4C85-8B63-6D38A747D87A}" type="pres">
      <dgm:prSet presAssocID="{7BF678A4-3C73-4F74-9D48-2E1B608CC2CF}" presName="childText" presStyleLbl="conFgAcc1" presStyleIdx="0" presStyleCnt="3">
        <dgm:presLayoutVars>
          <dgm:bulletEnabled val="1"/>
        </dgm:presLayoutVars>
      </dgm:prSet>
      <dgm:spPr/>
    </dgm:pt>
    <dgm:pt modelId="{6A68380C-C771-4A94-BAB1-CA726B69FBB5}" type="pres">
      <dgm:prSet presAssocID="{FCC00357-3EDE-4392-A7AD-FFD424AB3011}" presName="spaceBetweenRectangles" presStyleCnt="0"/>
      <dgm:spPr/>
    </dgm:pt>
    <dgm:pt modelId="{754EEB4D-21AD-4D1E-9E6C-813941D00CCD}" type="pres">
      <dgm:prSet presAssocID="{A3AFFA9A-7D73-4E48-A71D-6DD3E7B64AB0}" presName="parentLin" presStyleCnt="0"/>
      <dgm:spPr/>
    </dgm:pt>
    <dgm:pt modelId="{95F41DCF-7A82-41C4-90D9-2A387C214A99}" type="pres">
      <dgm:prSet presAssocID="{A3AFFA9A-7D73-4E48-A71D-6DD3E7B64AB0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2EFF9BE-7A68-4581-A731-EB3028EA3EE9}" type="pres">
      <dgm:prSet presAssocID="{A3AFFA9A-7D73-4E48-A71D-6DD3E7B64A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43B7E6-9227-467B-BADB-FAD576EE19EE}" type="pres">
      <dgm:prSet presAssocID="{A3AFFA9A-7D73-4E48-A71D-6DD3E7B64AB0}" presName="negativeSpace" presStyleCnt="0"/>
      <dgm:spPr/>
    </dgm:pt>
    <dgm:pt modelId="{58EDEF08-C60F-40DB-A785-44F57D99A241}" type="pres">
      <dgm:prSet presAssocID="{A3AFFA9A-7D73-4E48-A71D-6DD3E7B64AB0}" presName="childText" presStyleLbl="conFgAcc1" presStyleIdx="1" presStyleCnt="3">
        <dgm:presLayoutVars>
          <dgm:bulletEnabled val="1"/>
        </dgm:presLayoutVars>
      </dgm:prSet>
      <dgm:spPr/>
    </dgm:pt>
    <dgm:pt modelId="{B4B3DA72-97E6-4FB7-9E12-C5371CC0DEEC}" type="pres">
      <dgm:prSet presAssocID="{2FEBA788-22AB-4EE6-A622-793EE2EEAE2F}" presName="spaceBetweenRectangles" presStyleCnt="0"/>
      <dgm:spPr/>
    </dgm:pt>
    <dgm:pt modelId="{D1D5BF87-2271-4CB2-80AE-42FE65746760}" type="pres">
      <dgm:prSet presAssocID="{40CC42F8-FDBC-4D83-A8F6-80EFDD35B32B}" presName="parentLin" presStyleCnt="0"/>
      <dgm:spPr/>
    </dgm:pt>
    <dgm:pt modelId="{6C8B2942-42B5-4463-9B5B-2F645E859CEC}" type="pres">
      <dgm:prSet presAssocID="{40CC42F8-FDBC-4D83-A8F6-80EFDD35B32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EC273A96-75EA-4D94-AD46-857FEB37C9C0}" type="pres">
      <dgm:prSet presAssocID="{40CC42F8-FDBC-4D83-A8F6-80EFDD35B32B}" presName="parentText" presStyleLbl="node1" presStyleIdx="2" presStyleCnt="3" custScaleX="110909" custScaleY="22607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F5C9B6-0316-48C9-A759-0654041550AC}" type="pres">
      <dgm:prSet presAssocID="{40CC42F8-FDBC-4D83-A8F6-80EFDD35B32B}" presName="negativeSpace" presStyleCnt="0"/>
      <dgm:spPr/>
    </dgm:pt>
    <dgm:pt modelId="{96008F71-90B3-493A-B31A-15F6B8ED064B}" type="pres">
      <dgm:prSet presAssocID="{40CC42F8-FDBC-4D83-A8F6-80EFDD35B32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33B45B-239A-412B-ABF1-BA69A7EA9DA6}" srcId="{BA31D407-7572-46F4-998B-72245CDA5C77}" destId="{40CC42F8-FDBC-4D83-A8F6-80EFDD35B32B}" srcOrd="2" destOrd="0" parTransId="{E68C2445-EBA1-4BFF-A48F-509A1CA8B755}" sibTransId="{F7793464-B3C2-4527-A44E-EEE46FF39160}"/>
    <dgm:cxn modelId="{80D55C94-906F-478F-9808-4E1430835062}" srcId="{BA31D407-7572-46F4-998B-72245CDA5C77}" destId="{7BF678A4-3C73-4F74-9D48-2E1B608CC2CF}" srcOrd="0" destOrd="0" parTransId="{31330238-2612-486F-A5EC-1834A22C9EF6}" sibTransId="{FCC00357-3EDE-4392-A7AD-FFD424AB3011}"/>
    <dgm:cxn modelId="{03EDCC0C-1F8E-4A22-BA44-C1CF9072C3E8}" type="presOf" srcId="{40CC42F8-FDBC-4D83-A8F6-80EFDD35B32B}" destId="{6C8B2942-42B5-4463-9B5B-2F645E859CEC}" srcOrd="0" destOrd="0" presId="urn:microsoft.com/office/officeart/2005/8/layout/list1"/>
    <dgm:cxn modelId="{F8CC4956-398C-41CD-BCD7-256AF79E4F15}" type="presOf" srcId="{A3AFFA9A-7D73-4E48-A71D-6DD3E7B64AB0}" destId="{22EFF9BE-7A68-4581-A731-EB3028EA3EE9}" srcOrd="1" destOrd="0" presId="urn:microsoft.com/office/officeart/2005/8/layout/list1"/>
    <dgm:cxn modelId="{B26FB97F-3627-48DE-8F9D-B705C2B217EF}" type="presOf" srcId="{BA31D407-7572-46F4-998B-72245CDA5C77}" destId="{D9552EBE-8672-4C7E-B157-04770424E582}" srcOrd="0" destOrd="0" presId="urn:microsoft.com/office/officeart/2005/8/layout/list1"/>
    <dgm:cxn modelId="{61A6ED5F-1F31-4C09-9629-EDB82F4940FE}" type="presOf" srcId="{7BF678A4-3C73-4F74-9D48-2E1B608CC2CF}" destId="{A84A393F-DBD1-4290-9DCA-037ABEE504C5}" srcOrd="0" destOrd="0" presId="urn:microsoft.com/office/officeart/2005/8/layout/list1"/>
    <dgm:cxn modelId="{05816E23-372C-4E33-A9BF-A65C1F640220}" type="presOf" srcId="{40CC42F8-FDBC-4D83-A8F6-80EFDD35B32B}" destId="{EC273A96-75EA-4D94-AD46-857FEB37C9C0}" srcOrd="1" destOrd="0" presId="urn:microsoft.com/office/officeart/2005/8/layout/list1"/>
    <dgm:cxn modelId="{1D293601-4F1C-4711-8CDC-DFE98C024BA6}" type="presOf" srcId="{A3AFFA9A-7D73-4E48-A71D-6DD3E7B64AB0}" destId="{95F41DCF-7A82-41C4-90D9-2A387C214A99}" srcOrd="0" destOrd="0" presId="urn:microsoft.com/office/officeart/2005/8/layout/list1"/>
    <dgm:cxn modelId="{2AE69EA1-4F26-4C61-A56D-DCEFA88891A5}" srcId="{BA31D407-7572-46F4-998B-72245CDA5C77}" destId="{A3AFFA9A-7D73-4E48-A71D-6DD3E7B64AB0}" srcOrd="1" destOrd="0" parTransId="{B1459A04-D4CE-4212-AC92-69AD206CDE9D}" sibTransId="{2FEBA788-22AB-4EE6-A622-793EE2EEAE2F}"/>
    <dgm:cxn modelId="{86CB07BB-F44A-4CD6-BEA2-98091C6B1FDF}" type="presOf" srcId="{7BF678A4-3C73-4F74-9D48-2E1B608CC2CF}" destId="{50B3F4D5-5E31-4E3C-AC0C-17733C16B228}" srcOrd="1" destOrd="0" presId="urn:microsoft.com/office/officeart/2005/8/layout/list1"/>
    <dgm:cxn modelId="{15E9A2E9-6875-4A40-ABB9-10E2697997AC}" type="presParOf" srcId="{D9552EBE-8672-4C7E-B157-04770424E582}" destId="{E2ADEC18-E9FE-4441-8191-C15D073C8A8A}" srcOrd="0" destOrd="0" presId="urn:microsoft.com/office/officeart/2005/8/layout/list1"/>
    <dgm:cxn modelId="{E7054AC9-9768-4B9C-A205-08F64FE6D8DF}" type="presParOf" srcId="{E2ADEC18-E9FE-4441-8191-C15D073C8A8A}" destId="{A84A393F-DBD1-4290-9DCA-037ABEE504C5}" srcOrd="0" destOrd="0" presId="urn:microsoft.com/office/officeart/2005/8/layout/list1"/>
    <dgm:cxn modelId="{73BFADEB-4EC4-4552-9A04-EDCC59BD3973}" type="presParOf" srcId="{E2ADEC18-E9FE-4441-8191-C15D073C8A8A}" destId="{50B3F4D5-5E31-4E3C-AC0C-17733C16B228}" srcOrd="1" destOrd="0" presId="urn:microsoft.com/office/officeart/2005/8/layout/list1"/>
    <dgm:cxn modelId="{62BFDCB3-FD65-44D5-B2DE-1647BAAE7438}" type="presParOf" srcId="{D9552EBE-8672-4C7E-B157-04770424E582}" destId="{F55BA254-18D6-4DC1-9937-1C562262FA97}" srcOrd="1" destOrd="0" presId="urn:microsoft.com/office/officeart/2005/8/layout/list1"/>
    <dgm:cxn modelId="{C7DB4D61-530F-489D-AB3E-6EBBC6F6080F}" type="presParOf" srcId="{D9552EBE-8672-4C7E-B157-04770424E582}" destId="{E590B973-56F9-4C85-8B63-6D38A747D87A}" srcOrd="2" destOrd="0" presId="urn:microsoft.com/office/officeart/2005/8/layout/list1"/>
    <dgm:cxn modelId="{70076D41-EE09-4252-8A2F-9A52AFF7A12E}" type="presParOf" srcId="{D9552EBE-8672-4C7E-B157-04770424E582}" destId="{6A68380C-C771-4A94-BAB1-CA726B69FBB5}" srcOrd="3" destOrd="0" presId="urn:microsoft.com/office/officeart/2005/8/layout/list1"/>
    <dgm:cxn modelId="{1D15DB64-2CC1-49EE-8E92-34015F7AB9C4}" type="presParOf" srcId="{D9552EBE-8672-4C7E-B157-04770424E582}" destId="{754EEB4D-21AD-4D1E-9E6C-813941D00CCD}" srcOrd="4" destOrd="0" presId="urn:microsoft.com/office/officeart/2005/8/layout/list1"/>
    <dgm:cxn modelId="{209CE5D3-AD96-449D-B160-5F7A5B758A54}" type="presParOf" srcId="{754EEB4D-21AD-4D1E-9E6C-813941D00CCD}" destId="{95F41DCF-7A82-41C4-90D9-2A387C214A99}" srcOrd="0" destOrd="0" presId="urn:microsoft.com/office/officeart/2005/8/layout/list1"/>
    <dgm:cxn modelId="{25342C02-1722-4FD5-8E86-93CB9315D4EB}" type="presParOf" srcId="{754EEB4D-21AD-4D1E-9E6C-813941D00CCD}" destId="{22EFF9BE-7A68-4581-A731-EB3028EA3EE9}" srcOrd="1" destOrd="0" presId="urn:microsoft.com/office/officeart/2005/8/layout/list1"/>
    <dgm:cxn modelId="{DB793A82-F57D-4F34-8346-0DA2525C7A1E}" type="presParOf" srcId="{D9552EBE-8672-4C7E-B157-04770424E582}" destId="{9243B7E6-9227-467B-BADB-FAD576EE19EE}" srcOrd="5" destOrd="0" presId="urn:microsoft.com/office/officeart/2005/8/layout/list1"/>
    <dgm:cxn modelId="{A5ACCF8C-ABA9-4B58-B983-5F61293AB53B}" type="presParOf" srcId="{D9552EBE-8672-4C7E-B157-04770424E582}" destId="{58EDEF08-C60F-40DB-A785-44F57D99A241}" srcOrd="6" destOrd="0" presId="urn:microsoft.com/office/officeart/2005/8/layout/list1"/>
    <dgm:cxn modelId="{359660DE-97E6-49BB-9154-F2609B2E4416}" type="presParOf" srcId="{D9552EBE-8672-4C7E-B157-04770424E582}" destId="{B4B3DA72-97E6-4FB7-9E12-C5371CC0DEEC}" srcOrd="7" destOrd="0" presId="urn:microsoft.com/office/officeart/2005/8/layout/list1"/>
    <dgm:cxn modelId="{B9FCC45B-275D-4E48-91B4-97CEC5C45C80}" type="presParOf" srcId="{D9552EBE-8672-4C7E-B157-04770424E582}" destId="{D1D5BF87-2271-4CB2-80AE-42FE65746760}" srcOrd="8" destOrd="0" presId="urn:microsoft.com/office/officeart/2005/8/layout/list1"/>
    <dgm:cxn modelId="{7DA8714F-CD4F-43F6-ABD6-0CB932D7825E}" type="presParOf" srcId="{D1D5BF87-2271-4CB2-80AE-42FE65746760}" destId="{6C8B2942-42B5-4463-9B5B-2F645E859CEC}" srcOrd="0" destOrd="0" presId="urn:microsoft.com/office/officeart/2005/8/layout/list1"/>
    <dgm:cxn modelId="{C1310B64-5A16-4E25-984D-E62E531BEA80}" type="presParOf" srcId="{D1D5BF87-2271-4CB2-80AE-42FE65746760}" destId="{EC273A96-75EA-4D94-AD46-857FEB37C9C0}" srcOrd="1" destOrd="0" presId="urn:microsoft.com/office/officeart/2005/8/layout/list1"/>
    <dgm:cxn modelId="{D88B8D52-2683-4707-80F4-D8C2BDDC8ED1}" type="presParOf" srcId="{D9552EBE-8672-4C7E-B157-04770424E582}" destId="{1EF5C9B6-0316-48C9-A759-0654041550AC}" srcOrd="9" destOrd="0" presId="urn:microsoft.com/office/officeart/2005/8/layout/list1"/>
    <dgm:cxn modelId="{B46C8691-88E6-4B48-9CFF-4133C62233BE}" type="presParOf" srcId="{D9552EBE-8672-4C7E-B157-04770424E582}" destId="{96008F71-90B3-493A-B31A-15F6B8ED06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8BC5C-8DC4-4FED-8792-86A95620F18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F91A6E-DB20-4C0B-AD09-0FBC0336D0AD}">
      <dgm:prSet phldrT="[Texto]"/>
      <dgm:spPr/>
      <dgm:t>
        <a:bodyPr/>
        <a:lstStyle/>
        <a:p>
          <a:r>
            <a:rPr lang="pt-BR" dirty="0" smtClean="0"/>
            <a:t>CAPITULO I</a:t>
          </a:r>
          <a:endParaRPr lang="pt-BR" dirty="0"/>
        </a:p>
      </dgm:t>
    </dgm:pt>
    <dgm:pt modelId="{C897D108-375E-440D-86F7-8CA845B85F6A}" type="parTrans" cxnId="{74612DC3-A604-46B9-AF43-7D2696D082BE}">
      <dgm:prSet/>
      <dgm:spPr/>
      <dgm:t>
        <a:bodyPr/>
        <a:lstStyle/>
        <a:p>
          <a:endParaRPr lang="pt-BR"/>
        </a:p>
      </dgm:t>
    </dgm:pt>
    <dgm:pt modelId="{CDC8860B-FF2C-4149-9723-B92D3B777D01}" type="sibTrans" cxnId="{74612DC3-A604-46B9-AF43-7D2696D082BE}">
      <dgm:prSet/>
      <dgm:spPr/>
      <dgm:t>
        <a:bodyPr/>
        <a:lstStyle/>
        <a:p>
          <a:endParaRPr lang="pt-BR"/>
        </a:p>
      </dgm:t>
    </dgm:pt>
    <dgm:pt modelId="{A4FF4E73-AF28-484A-928F-7A75F57F953A}">
      <dgm:prSet phldrT="[Texto]"/>
      <dgm:spPr/>
      <dgm:t>
        <a:bodyPr/>
        <a:lstStyle/>
        <a:p>
          <a:r>
            <a:rPr lang="pt-BR" dirty="0" smtClean="0"/>
            <a:t>DAS DISPOSIÇÕES PRELIMINARES</a:t>
          </a:r>
          <a:endParaRPr lang="pt-BR" dirty="0"/>
        </a:p>
      </dgm:t>
    </dgm:pt>
    <dgm:pt modelId="{0633BFB3-D186-443E-9B46-2411A4464AC2}" type="parTrans" cxnId="{05F69667-4507-4D66-8085-958465ABF9B3}">
      <dgm:prSet/>
      <dgm:spPr/>
      <dgm:t>
        <a:bodyPr/>
        <a:lstStyle/>
        <a:p>
          <a:endParaRPr lang="pt-BR"/>
        </a:p>
      </dgm:t>
    </dgm:pt>
    <dgm:pt modelId="{55EBEAA7-BE9E-455D-BC0D-BA49189DD069}" type="sibTrans" cxnId="{05F69667-4507-4D66-8085-958465ABF9B3}">
      <dgm:prSet/>
      <dgm:spPr/>
      <dgm:t>
        <a:bodyPr/>
        <a:lstStyle/>
        <a:p>
          <a:endParaRPr lang="pt-BR"/>
        </a:p>
      </dgm:t>
    </dgm:pt>
    <dgm:pt modelId="{F60AB6EA-80DA-49EE-B2BB-E4A97F0FAB43}">
      <dgm:prSet phldrT="[Texto]"/>
      <dgm:spPr/>
      <dgm:t>
        <a:bodyPr/>
        <a:lstStyle/>
        <a:p>
          <a:r>
            <a:rPr lang="pt-BR" dirty="0" smtClean="0"/>
            <a:t>CAPITULO II</a:t>
          </a:r>
          <a:endParaRPr lang="pt-BR" dirty="0"/>
        </a:p>
      </dgm:t>
    </dgm:pt>
    <dgm:pt modelId="{3D71E371-293B-477F-AF75-A93D9C514A37}" type="parTrans" cxnId="{F1265287-8C20-4FC8-9954-94357C5DF232}">
      <dgm:prSet/>
      <dgm:spPr/>
      <dgm:t>
        <a:bodyPr/>
        <a:lstStyle/>
        <a:p>
          <a:endParaRPr lang="pt-BR"/>
        </a:p>
      </dgm:t>
    </dgm:pt>
    <dgm:pt modelId="{A10F73EE-6DD5-4145-BE86-F2ACA5346EE4}" type="sibTrans" cxnId="{F1265287-8C20-4FC8-9954-94357C5DF232}">
      <dgm:prSet/>
      <dgm:spPr/>
      <dgm:t>
        <a:bodyPr/>
        <a:lstStyle/>
        <a:p>
          <a:endParaRPr lang="pt-BR"/>
        </a:p>
      </dgm:t>
    </dgm:pt>
    <dgm:pt modelId="{C1D2BA9B-8CA3-4A2E-87B8-6D3B5D0807B4}">
      <dgm:prSet phldrT="[Texto]"/>
      <dgm:spPr/>
      <dgm:t>
        <a:bodyPr/>
        <a:lstStyle/>
        <a:p>
          <a:r>
            <a:rPr lang="pt-BR" dirty="0" smtClean="0"/>
            <a:t>DA ORGANIZAÇÃO DO SUS</a:t>
          </a:r>
          <a:endParaRPr lang="pt-BR" dirty="0"/>
        </a:p>
      </dgm:t>
    </dgm:pt>
    <dgm:pt modelId="{A252CB15-6281-481A-9868-87AC4F717EB0}" type="parTrans" cxnId="{82520648-752D-4876-BFEB-51F49754D942}">
      <dgm:prSet/>
      <dgm:spPr/>
      <dgm:t>
        <a:bodyPr/>
        <a:lstStyle/>
        <a:p>
          <a:endParaRPr lang="pt-BR"/>
        </a:p>
      </dgm:t>
    </dgm:pt>
    <dgm:pt modelId="{E2FB650D-CEE6-48E0-8F02-D3E1BF5BCCDC}" type="sibTrans" cxnId="{82520648-752D-4876-BFEB-51F49754D942}">
      <dgm:prSet/>
      <dgm:spPr/>
      <dgm:t>
        <a:bodyPr/>
        <a:lstStyle/>
        <a:p>
          <a:endParaRPr lang="pt-BR"/>
        </a:p>
      </dgm:t>
    </dgm:pt>
    <dgm:pt modelId="{6F2C9799-24CD-49A0-8295-85BD9A1B9642}">
      <dgm:prSet phldrT="[Texto]"/>
      <dgm:spPr/>
      <dgm:t>
        <a:bodyPr/>
        <a:lstStyle/>
        <a:p>
          <a:r>
            <a:rPr lang="pt-BR" dirty="0" smtClean="0"/>
            <a:t>CAPITULO III</a:t>
          </a:r>
          <a:endParaRPr lang="pt-BR" dirty="0"/>
        </a:p>
      </dgm:t>
    </dgm:pt>
    <dgm:pt modelId="{847CDE99-87B4-4733-A9D3-E7F1DF3BACCA}" type="sibTrans" cxnId="{5D6FE5B8-B9AA-4EE8-AD69-98A0FB624F53}">
      <dgm:prSet/>
      <dgm:spPr/>
      <dgm:t>
        <a:bodyPr/>
        <a:lstStyle/>
        <a:p>
          <a:endParaRPr lang="pt-BR"/>
        </a:p>
      </dgm:t>
    </dgm:pt>
    <dgm:pt modelId="{5E8B4F60-21CA-41EE-86C1-F6C17D8A8F68}" type="parTrans" cxnId="{5D6FE5B8-B9AA-4EE8-AD69-98A0FB624F53}">
      <dgm:prSet/>
      <dgm:spPr/>
      <dgm:t>
        <a:bodyPr/>
        <a:lstStyle/>
        <a:p>
          <a:endParaRPr lang="pt-BR"/>
        </a:p>
      </dgm:t>
    </dgm:pt>
    <dgm:pt modelId="{30B16A44-C0C0-4557-B333-49AB6869F0CB}">
      <dgm:prSet phldrT="[Texto]"/>
      <dgm:spPr/>
      <dgm:t>
        <a:bodyPr/>
        <a:lstStyle/>
        <a:p>
          <a:r>
            <a:rPr lang="pt-BR" dirty="0" smtClean="0"/>
            <a:t>CAPITULO IV</a:t>
          </a:r>
          <a:endParaRPr lang="pt-BR" dirty="0"/>
        </a:p>
      </dgm:t>
    </dgm:pt>
    <dgm:pt modelId="{84190B7F-B4DE-48F2-A54A-64F31CC95E01}" type="parTrans" cxnId="{ABD33EC9-75E1-4A6A-A9BF-9E81E7921F87}">
      <dgm:prSet/>
      <dgm:spPr/>
      <dgm:t>
        <a:bodyPr/>
        <a:lstStyle/>
        <a:p>
          <a:endParaRPr lang="pt-BR"/>
        </a:p>
      </dgm:t>
    </dgm:pt>
    <dgm:pt modelId="{BC3FD2E9-AA85-46DA-B246-D7F145D09358}" type="sibTrans" cxnId="{ABD33EC9-75E1-4A6A-A9BF-9E81E7921F87}">
      <dgm:prSet/>
      <dgm:spPr/>
      <dgm:t>
        <a:bodyPr/>
        <a:lstStyle/>
        <a:p>
          <a:endParaRPr lang="pt-BR"/>
        </a:p>
      </dgm:t>
    </dgm:pt>
    <dgm:pt modelId="{8BCFF775-1FCB-4A76-AF39-CEFF0C1A5F1F}">
      <dgm:prSet phldrT="[Texto]"/>
      <dgm:spPr/>
      <dgm:t>
        <a:bodyPr/>
        <a:lstStyle/>
        <a:p>
          <a:r>
            <a:rPr lang="pt-BR" dirty="0" smtClean="0"/>
            <a:t>DO PLANEJAMENTO DA SAÚDE</a:t>
          </a:r>
          <a:endParaRPr lang="pt-BR" dirty="0"/>
        </a:p>
      </dgm:t>
    </dgm:pt>
    <dgm:pt modelId="{28B4E698-6FED-4702-94CC-B8BF5AF6F528}" type="parTrans" cxnId="{AEAD3AB6-91CA-466E-A513-F7C49A9C73B5}">
      <dgm:prSet/>
      <dgm:spPr/>
      <dgm:t>
        <a:bodyPr/>
        <a:lstStyle/>
        <a:p>
          <a:endParaRPr lang="pt-BR"/>
        </a:p>
      </dgm:t>
    </dgm:pt>
    <dgm:pt modelId="{FB07E057-2B54-4BD7-83E2-309B985E9155}" type="sibTrans" cxnId="{AEAD3AB6-91CA-466E-A513-F7C49A9C73B5}">
      <dgm:prSet/>
      <dgm:spPr/>
      <dgm:t>
        <a:bodyPr/>
        <a:lstStyle/>
        <a:p>
          <a:endParaRPr lang="pt-BR"/>
        </a:p>
      </dgm:t>
    </dgm:pt>
    <dgm:pt modelId="{FD1CEA97-46FB-4256-93B8-2215F0CADB29}">
      <dgm:prSet phldrT="[Texto]"/>
      <dgm:spPr/>
      <dgm:t>
        <a:bodyPr/>
        <a:lstStyle/>
        <a:p>
          <a:r>
            <a:rPr lang="pt-BR" dirty="0" smtClean="0"/>
            <a:t>CAPITULO V</a:t>
          </a:r>
          <a:endParaRPr lang="pt-BR" dirty="0"/>
        </a:p>
      </dgm:t>
    </dgm:pt>
    <dgm:pt modelId="{2723C95E-3996-4A57-A548-B2DBCB1F2A77}" type="parTrans" cxnId="{7A7FDF72-AD6B-4CFE-934F-24F1272E2E3F}">
      <dgm:prSet/>
      <dgm:spPr/>
      <dgm:t>
        <a:bodyPr/>
        <a:lstStyle/>
        <a:p>
          <a:endParaRPr lang="pt-BR"/>
        </a:p>
      </dgm:t>
    </dgm:pt>
    <dgm:pt modelId="{20650C06-9F6E-492B-9674-E7E62CD403BC}" type="sibTrans" cxnId="{7A7FDF72-AD6B-4CFE-934F-24F1272E2E3F}">
      <dgm:prSet/>
      <dgm:spPr/>
      <dgm:t>
        <a:bodyPr/>
        <a:lstStyle/>
        <a:p>
          <a:endParaRPr lang="pt-BR"/>
        </a:p>
      </dgm:t>
    </dgm:pt>
    <dgm:pt modelId="{38CACE02-BDC1-4B62-882A-7157CAF5FEAA}">
      <dgm:prSet phldrT="[Texto]"/>
      <dgm:spPr/>
      <dgm:t>
        <a:bodyPr/>
        <a:lstStyle/>
        <a:p>
          <a:r>
            <a:rPr lang="pt-BR" dirty="0" smtClean="0"/>
            <a:t>DA ASSISTÊNCIA À SAÚDE</a:t>
          </a:r>
          <a:endParaRPr lang="pt-BR" dirty="0"/>
        </a:p>
      </dgm:t>
    </dgm:pt>
    <dgm:pt modelId="{2A7BCA69-0155-4FC0-B5D9-1A228BB35AC2}" type="parTrans" cxnId="{3C4150D7-BB9E-45C9-AF27-D0477A85F3D2}">
      <dgm:prSet/>
      <dgm:spPr/>
      <dgm:t>
        <a:bodyPr/>
        <a:lstStyle/>
        <a:p>
          <a:endParaRPr lang="pt-BR"/>
        </a:p>
      </dgm:t>
    </dgm:pt>
    <dgm:pt modelId="{688BE886-D224-479F-8D2C-EBE0F6BFFDE6}" type="sibTrans" cxnId="{3C4150D7-BB9E-45C9-AF27-D0477A85F3D2}">
      <dgm:prSet/>
      <dgm:spPr/>
      <dgm:t>
        <a:bodyPr/>
        <a:lstStyle/>
        <a:p>
          <a:endParaRPr lang="pt-BR"/>
        </a:p>
      </dgm:t>
    </dgm:pt>
    <dgm:pt modelId="{8EAA3C4B-6BB9-4053-97AE-8B75F27437B2}">
      <dgm:prSet phldrT="[Texto]"/>
      <dgm:spPr/>
      <dgm:t>
        <a:bodyPr/>
        <a:lstStyle/>
        <a:p>
          <a:r>
            <a:rPr lang="pt-BR" dirty="0" smtClean="0"/>
            <a:t>CAPITULO VI</a:t>
          </a:r>
          <a:endParaRPr lang="pt-BR" dirty="0"/>
        </a:p>
      </dgm:t>
    </dgm:pt>
    <dgm:pt modelId="{9844F3D7-5249-41ED-9683-5CF9176D0AA8}" type="parTrans" cxnId="{165B2C0F-8C4A-47AD-9525-28E2387F3C7C}">
      <dgm:prSet/>
      <dgm:spPr/>
      <dgm:t>
        <a:bodyPr/>
        <a:lstStyle/>
        <a:p>
          <a:endParaRPr lang="pt-BR"/>
        </a:p>
      </dgm:t>
    </dgm:pt>
    <dgm:pt modelId="{0542463D-547A-4DEC-BF1A-4A39B5E8EE24}" type="sibTrans" cxnId="{165B2C0F-8C4A-47AD-9525-28E2387F3C7C}">
      <dgm:prSet/>
      <dgm:spPr/>
      <dgm:t>
        <a:bodyPr/>
        <a:lstStyle/>
        <a:p>
          <a:endParaRPr lang="pt-BR"/>
        </a:p>
      </dgm:t>
    </dgm:pt>
    <dgm:pt modelId="{D1CB5CDB-B7D6-4FB1-8044-43EE32D523E2}">
      <dgm:prSet phldrT="[Texto]"/>
      <dgm:spPr/>
      <dgm:t>
        <a:bodyPr/>
        <a:lstStyle/>
        <a:p>
          <a:r>
            <a:rPr lang="pt-BR" dirty="0" smtClean="0"/>
            <a:t>DA ARTICULAÇÃO INERFEDERATIVA</a:t>
          </a:r>
          <a:endParaRPr lang="pt-BR" dirty="0"/>
        </a:p>
      </dgm:t>
    </dgm:pt>
    <dgm:pt modelId="{E225C09E-351C-4D91-AFB2-16704C0F70C1}" type="parTrans" cxnId="{5CE81BD4-48F7-43DB-91D5-117FCB6A0BBA}">
      <dgm:prSet/>
      <dgm:spPr/>
      <dgm:t>
        <a:bodyPr/>
        <a:lstStyle/>
        <a:p>
          <a:endParaRPr lang="pt-BR"/>
        </a:p>
      </dgm:t>
    </dgm:pt>
    <dgm:pt modelId="{B53E41DC-7B19-47C1-89EF-F1B5733DF395}" type="sibTrans" cxnId="{5CE81BD4-48F7-43DB-91D5-117FCB6A0BBA}">
      <dgm:prSet/>
      <dgm:spPr/>
      <dgm:t>
        <a:bodyPr/>
        <a:lstStyle/>
        <a:p>
          <a:endParaRPr lang="pt-BR"/>
        </a:p>
      </dgm:t>
    </dgm:pt>
    <dgm:pt modelId="{3729F112-803B-43AE-8DF5-817BC7341CF2}">
      <dgm:prSet phldrT="[Texto]"/>
      <dgm:spPr/>
      <dgm:t>
        <a:bodyPr/>
        <a:lstStyle/>
        <a:p>
          <a:r>
            <a:rPr lang="pt-BR" dirty="0" smtClean="0"/>
            <a:t>DAS DISPOSIÇÕES FINAIS</a:t>
          </a:r>
          <a:endParaRPr lang="pt-BR" dirty="0"/>
        </a:p>
      </dgm:t>
    </dgm:pt>
    <dgm:pt modelId="{482ECE54-796E-4F7C-BC94-0ECD5DE1E740}" type="parTrans" cxnId="{7516B3BD-9CE8-4BBD-A5F1-F030D5D4C91E}">
      <dgm:prSet/>
      <dgm:spPr/>
      <dgm:t>
        <a:bodyPr/>
        <a:lstStyle/>
        <a:p>
          <a:endParaRPr lang="pt-BR"/>
        </a:p>
      </dgm:t>
    </dgm:pt>
    <dgm:pt modelId="{2320A022-3CC6-47BD-A3E0-E63588D87153}" type="sibTrans" cxnId="{7516B3BD-9CE8-4BBD-A5F1-F030D5D4C91E}">
      <dgm:prSet/>
      <dgm:spPr/>
      <dgm:t>
        <a:bodyPr/>
        <a:lstStyle/>
        <a:p>
          <a:endParaRPr lang="pt-BR"/>
        </a:p>
      </dgm:t>
    </dgm:pt>
    <dgm:pt modelId="{BE140C98-E73A-4275-BA65-706834140C21}" type="pres">
      <dgm:prSet presAssocID="{50A8BC5C-8DC4-4FED-8792-86A95620F18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ADF67E-3D86-40B2-825E-D53B7866CD75}" type="pres">
      <dgm:prSet presAssocID="{9EF91A6E-DB20-4C0B-AD09-0FBC0336D0AD}" presName="compNode" presStyleCnt="0"/>
      <dgm:spPr/>
    </dgm:pt>
    <dgm:pt modelId="{D94222FC-A66E-48AF-826F-DD67855A0C7A}" type="pres">
      <dgm:prSet presAssocID="{9EF91A6E-DB20-4C0B-AD09-0FBC0336D0AD}" presName="aNode" presStyleLbl="bgShp" presStyleIdx="0" presStyleCnt="6"/>
      <dgm:spPr/>
      <dgm:t>
        <a:bodyPr/>
        <a:lstStyle/>
        <a:p>
          <a:endParaRPr lang="pt-BR"/>
        </a:p>
      </dgm:t>
    </dgm:pt>
    <dgm:pt modelId="{CD6522EA-DB9A-4EDB-A1E0-70526D8A882B}" type="pres">
      <dgm:prSet presAssocID="{9EF91A6E-DB20-4C0B-AD09-0FBC0336D0AD}" presName="textNode" presStyleLbl="bgShp" presStyleIdx="0" presStyleCnt="6"/>
      <dgm:spPr/>
      <dgm:t>
        <a:bodyPr/>
        <a:lstStyle/>
        <a:p>
          <a:endParaRPr lang="pt-BR"/>
        </a:p>
      </dgm:t>
    </dgm:pt>
    <dgm:pt modelId="{42A11462-F002-42EE-8BC7-A4855AF65001}" type="pres">
      <dgm:prSet presAssocID="{9EF91A6E-DB20-4C0B-AD09-0FBC0336D0AD}" presName="compChildNode" presStyleCnt="0"/>
      <dgm:spPr/>
    </dgm:pt>
    <dgm:pt modelId="{6F5EEF59-8ADF-4C9D-949F-BB8FEC4CE1A8}" type="pres">
      <dgm:prSet presAssocID="{9EF91A6E-DB20-4C0B-AD09-0FBC0336D0AD}" presName="theInnerList" presStyleCnt="0"/>
      <dgm:spPr/>
    </dgm:pt>
    <dgm:pt modelId="{B7A3C5B8-913D-4CBB-850D-BF76349EAC98}" type="pres">
      <dgm:prSet presAssocID="{A4FF4E73-AF28-484A-928F-7A75F57F953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2C2FDB-7B4A-4A1D-8DB1-42809E925E28}" type="pres">
      <dgm:prSet presAssocID="{9EF91A6E-DB20-4C0B-AD09-0FBC0336D0AD}" presName="aSpace" presStyleCnt="0"/>
      <dgm:spPr/>
    </dgm:pt>
    <dgm:pt modelId="{8A34BDAE-7C47-46F3-9DA9-737A3BFE90AF}" type="pres">
      <dgm:prSet presAssocID="{F60AB6EA-80DA-49EE-B2BB-E4A97F0FAB43}" presName="compNode" presStyleCnt="0"/>
      <dgm:spPr/>
    </dgm:pt>
    <dgm:pt modelId="{B847A1D2-14C5-4192-BBF3-963589563695}" type="pres">
      <dgm:prSet presAssocID="{F60AB6EA-80DA-49EE-B2BB-E4A97F0FAB43}" presName="aNode" presStyleLbl="bgShp" presStyleIdx="1" presStyleCnt="6"/>
      <dgm:spPr/>
      <dgm:t>
        <a:bodyPr/>
        <a:lstStyle/>
        <a:p>
          <a:endParaRPr lang="pt-BR"/>
        </a:p>
      </dgm:t>
    </dgm:pt>
    <dgm:pt modelId="{4F459309-CB62-43E2-90C8-C38EEAB20B16}" type="pres">
      <dgm:prSet presAssocID="{F60AB6EA-80DA-49EE-B2BB-E4A97F0FAB43}" presName="textNode" presStyleLbl="bgShp" presStyleIdx="1" presStyleCnt="6"/>
      <dgm:spPr/>
      <dgm:t>
        <a:bodyPr/>
        <a:lstStyle/>
        <a:p>
          <a:endParaRPr lang="pt-BR"/>
        </a:p>
      </dgm:t>
    </dgm:pt>
    <dgm:pt modelId="{DF2AAFE7-CD47-487F-9A3E-C9500DC6193D}" type="pres">
      <dgm:prSet presAssocID="{F60AB6EA-80DA-49EE-B2BB-E4A97F0FAB43}" presName="compChildNode" presStyleCnt="0"/>
      <dgm:spPr/>
    </dgm:pt>
    <dgm:pt modelId="{05D3BC75-4846-4F4A-9ECE-956C1779F29E}" type="pres">
      <dgm:prSet presAssocID="{F60AB6EA-80DA-49EE-B2BB-E4A97F0FAB43}" presName="theInnerList" presStyleCnt="0"/>
      <dgm:spPr/>
    </dgm:pt>
    <dgm:pt modelId="{D80CFE46-E77E-4D81-BB26-9143D7A82627}" type="pres">
      <dgm:prSet presAssocID="{C1D2BA9B-8CA3-4A2E-87B8-6D3B5D0807B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191FBD-4099-435E-AC63-43D7D3516851}" type="pres">
      <dgm:prSet presAssocID="{F60AB6EA-80DA-49EE-B2BB-E4A97F0FAB43}" presName="aSpace" presStyleCnt="0"/>
      <dgm:spPr/>
    </dgm:pt>
    <dgm:pt modelId="{D00B698A-2E02-46D2-842A-78F32A18C5CA}" type="pres">
      <dgm:prSet presAssocID="{6F2C9799-24CD-49A0-8295-85BD9A1B9642}" presName="compNode" presStyleCnt="0"/>
      <dgm:spPr/>
    </dgm:pt>
    <dgm:pt modelId="{B8C624EA-D5A1-41F7-9D7A-D7A0D88E77F1}" type="pres">
      <dgm:prSet presAssocID="{6F2C9799-24CD-49A0-8295-85BD9A1B9642}" presName="aNode" presStyleLbl="bgShp" presStyleIdx="2" presStyleCnt="6"/>
      <dgm:spPr/>
      <dgm:t>
        <a:bodyPr/>
        <a:lstStyle/>
        <a:p>
          <a:endParaRPr lang="pt-BR"/>
        </a:p>
      </dgm:t>
    </dgm:pt>
    <dgm:pt modelId="{66AF2697-E468-4B13-A922-F38805386836}" type="pres">
      <dgm:prSet presAssocID="{6F2C9799-24CD-49A0-8295-85BD9A1B9642}" presName="textNode" presStyleLbl="bgShp" presStyleIdx="2" presStyleCnt="6"/>
      <dgm:spPr/>
      <dgm:t>
        <a:bodyPr/>
        <a:lstStyle/>
        <a:p>
          <a:endParaRPr lang="pt-BR"/>
        </a:p>
      </dgm:t>
    </dgm:pt>
    <dgm:pt modelId="{5D4D9515-9FCD-4F69-9151-D59F826DF085}" type="pres">
      <dgm:prSet presAssocID="{6F2C9799-24CD-49A0-8295-85BD9A1B9642}" presName="compChildNode" presStyleCnt="0"/>
      <dgm:spPr/>
    </dgm:pt>
    <dgm:pt modelId="{0A4FC5A7-AA0D-4A6C-A40A-BE5266605DD4}" type="pres">
      <dgm:prSet presAssocID="{6F2C9799-24CD-49A0-8295-85BD9A1B9642}" presName="theInnerList" presStyleCnt="0"/>
      <dgm:spPr/>
    </dgm:pt>
    <dgm:pt modelId="{27C4F9AD-7A85-4ABD-9611-481877C2FFBE}" type="pres">
      <dgm:prSet presAssocID="{8BCFF775-1FCB-4A76-AF39-CEFF0C1A5F1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2C58C0-80E5-4AC3-9C73-F8567A2C71D2}" type="pres">
      <dgm:prSet presAssocID="{6F2C9799-24CD-49A0-8295-85BD9A1B9642}" presName="aSpace" presStyleCnt="0"/>
      <dgm:spPr/>
    </dgm:pt>
    <dgm:pt modelId="{3B2E24C5-0CAB-4F9E-B3E9-CBAF0ADA8513}" type="pres">
      <dgm:prSet presAssocID="{30B16A44-C0C0-4557-B333-49AB6869F0CB}" presName="compNode" presStyleCnt="0"/>
      <dgm:spPr/>
    </dgm:pt>
    <dgm:pt modelId="{F83B7FED-2DC1-46EF-9970-B2054A5C0D8F}" type="pres">
      <dgm:prSet presAssocID="{30B16A44-C0C0-4557-B333-49AB6869F0CB}" presName="aNode" presStyleLbl="bgShp" presStyleIdx="3" presStyleCnt="6"/>
      <dgm:spPr/>
      <dgm:t>
        <a:bodyPr/>
        <a:lstStyle/>
        <a:p>
          <a:endParaRPr lang="pt-BR"/>
        </a:p>
      </dgm:t>
    </dgm:pt>
    <dgm:pt modelId="{7D93F582-CBBB-4306-AB11-57E8A3FEF2FD}" type="pres">
      <dgm:prSet presAssocID="{30B16A44-C0C0-4557-B333-49AB6869F0CB}" presName="textNode" presStyleLbl="bgShp" presStyleIdx="3" presStyleCnt="6"/>
      <dgm:spPr/>
      <dgm:t>
        <a:bodyPr/>
        <a:lstStyle/>
        <a:p>
          <a:endParaRPr lang="pt-BR"/>
        </a:p>
      </dgm:t>
    </dgm:pt>
    <dgm:pt modelId="{BA708A1E-F8D3-445C-857F-CD29BE9993C7}" type="pres">
      <dgm:prSet presAssocID="{30B16A44-C0C0-4557-B333-49AB6869F0CB}" presName="compChildNode" presStyleCnt="0"/>
      <dgm:spPr/>
    </dgm:pt>
    <dgm:pt modelId="{5752C044-80FA-4468-9A78-E55128CF40AF}" type="pres">
      <dgm:prSet presAssocID="{30B16A44-C0C0-4557-B333-49AB6869F0CB}" presName="theInnerList" presStyleCnt="0"/>
      <dgm:spPr/>
    </dgm:pt>
    <dgm:pt modelId="{FDCFC5A7-65E1-482E-B29B-C8587245C305}" type="pres">
      <dgm:prSet presAssocID="{38CACE02-BDC1-4B62-882A-7157CAF5FEA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055D1C-52F0-4F5B-81CE-1740D06D4813}" type="pres">
      <dgm:prSet presAssocID="{30B16A44-C0C0-4557-B333-49AB6869F0CB}" presName="aSpace" presStyleCnt="0"/>
      <dgm:spPr/>
    </dgm:pt>
    <dgm:pt modelId="{D4D096B6-7762-4013-9E56-A62B3A9CA7FC}" type="pres">
      <dgm:prSet presAssocID="{FD1CEA97-46FB-4256-93B8-2215F0CADB29}" presName="compNode" presStyleCnt="0"/>
      <dgm:spPr/>
    </dgm:pt>
    <dgm:pt modelId="{3A6DF089-7590-4DF3-8F0D-94CA066BE741}" type="pres">
      <dgm:prSet presAssocID="{FD1CEA97-46FB-4256-93B8-2215F0CADB29}" presName="aNode" presStyleLbl="bgShp" presStyleIdx="4" presStyleCnt="6"/>
      <dgm:spPr/>
      <dgm:t>
        <a:bodyPr/>
        <a:lstStyle/>
        <a:p>
          <a:endParaRPr lang="pt-BR"/>
        </a:p>
      </dgm:t>
    </dgm:pt>
    <dgm:pt modelId="{34A06556-B77B-4BA0-A764-2725E09F5AD1}" type="pres">
      <dgm:prSet presAssocID="{FD1CEA97-46FB-4256-93B8-2215F0CADB29}" presName="textNode" presStyleLbl="bgShp" presStyleIdx="4" presStyleCnt="6"/>
      <dgm:spPr/>
      <dgm:t>
        <a:bodyPr/>
        <a:lstStyle/>
        <a:p>
          <a:endParaRPr lang="pt-BR"/>
        </a:p>
      </dgm:t>
    </dgm:pt>
    <dgm:pt modelId="{E7DDC1F6-9DDD-4328-B2D3-FABB5111536F}" type="pres">
      <dgm:prSet presAssocID="{FD1CEA97-46FB-4256-93B8-2215F0CADB29}" presName="compChildNode" presStyleCnt="0"/>
      <dgm:spPr/>
    </dgm:pt>
    <dgm:pt modelId="{DA7D6B41-6332-42FD-8064-0D6752975E9A}" type="pres">
      <dgm:prSet presAssocID="{FD1CEA97-46FB-4256-93B8-2215F0CADB29}" presName="theInnerList" presStyleCnt="0"/>
      <dgm:spPr/>
    </dgm:pt>
    <dgm:pt modelId="{AF0338BC-AEC6-4AC8-A471-72CACF8ECEA6}" type="pres">
      <dgm:prSet presAssocID="{D1CB5CDB-B7D6-4FB1-8044-43EE32D523E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1BE338-3DB7-466B-9FEC-BBBCDD2AE66B}" type="pres">
      <dgm:prSet presAssocID="{FD1CEA97-46FB-4256-93B8-2215F0CADB29}" presName="aSpace" presStyleCnt="0"/>
      <dgm:spPr/>
    </dgm:pt>
    <dgm:pt modelId="{A03F3EE8-FE97-4B42-8E4D-05DFD3D44CB7}" type="pres">
      <dgm:prSet presAssocID="{8EAA3C4B-6BB9-4053-97AE-8B75F27437B2}" presName="compNode" presStyleCnt="0"/>
      <dgm:spPr/>
    </dgm:pt>
    <dgm:pt modelId="{0C0EFD33-3C6C-4DA0-ADE9-2DD8E31E914E}" type="pres">
      <dgm:prSet presAssocID="{8EAA3C4B-6BB9-4053-97AE-8B75F27437B2}" presName="aNode" presStyleLbl="bgShp" presStyleIdx="5" presStyleCnt="6"/>
      <dgm:spPr/>
      <dgm:t>
        <a:bodyPr/>
        <a:lstStyle/>
        <a:p>
          <a:endParaRPr lang="pt-BR"/>
        </a:p>
      </dgm:t>
    </dgm:pt>
    <dgm:pt modelId="{80D71E3A-EA0B-4BCC-8E62-E7FFC1288752}" type="pres">
      <dgm:prSet presAssocID="{8EAA3C4B-6BB9-4053-97AE-8B75F27437B2}" presName="textNode" presStyleLbl="bgShp" presStyleIdx="5" presStyleCnt="6"/>
      <dgm:spPr/>
      <dgm:t>
        <a:bodyPr/>
        <a:lstStyle/>
        <a:p>
          <a:endParaRPr lang="pt-BR"/>
        </a:p>
      </dgm:t>
    </dgm:pt>
    <dgm:pt modelId="{91C6BF4B-9606-481B-B815-448E3CFB9188}" type="pres">
      <dgm:prSet presAssocID="{8EAA3C4B-6BB9-4053-97AE-8B75F27437B2}" presName="compChildNode" presStyleCnt="0"/>
      <dgm:spPr/>
    </dgm:pt>
    <dgm:pt modelId="{82284993-67B1-4DA0-8F33-92488FF9C002}" type="pres">
      <dgm:prSet presAssocID="{8EAA3C4B-6BB9-4053-97AE-8B75F27437B2}" presName="theInnerList" presStyleCnt="0"/>
      <dgm:spPr/>
    </dgm:pt>
    <dgm:pt modelId="{D95ED841-58B6-4D04-ACD4-CDFBD5D76297}" type="pres">
      <dgm:prSet presAssocID="{3729F112-803B-43AE-8DF5-817BC7341CF2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87CC08-CDEB-49DC-AEF8-683C7D23135D}" type="presOf" srcId="{FD1CEA97-46FB-4256-93B8-2215F0CADB29}" destId="{34A06556-B77B-4BA0-A764-2725E09F5AD1}" srcOrd="1" destOrd="0" presId="urn:microsoft.com/office/officeart/2005/8/layout/lProcess2"/>
    <dgm:cxn modelId="{F1265287-8C20-4FC8-9954-94357C5DF232}" srcId="{50A8BC5C-8DC4-4FED-8792-86A95620F184}" destId="{F60AB6EA-80DA-49EE-B2BB-E4A97F0FAB43}" srcOrd="1" destOrd="0" parTransId="{3D71E371-293B-477F-AF75-A93D9C514A37}" sibTransId="{A10F73EE-6DD5-4145-BE86-F2ACA5346EE4}"/>
    <dgm:cxn modelId="{AEAD3AB6-91CA-466E-A513-F7C49A9C73B5}" srcId="{6F2C9799-24CD-49A0-8295-85BD9A1B9642}" destId="{8BCFF775-1FCB-4A76-AF39-CEFF0C1A5F1F}" srcOrd="0" destOrd="0" parTransId="{28B4E698-6FED-4702-94CC-B8BF5AF6F528}" sibTransId="{FB07E057-2B54-4BD7-83E2-309B985E9155}"/>
    <dgm:cxn modelId="{F0953CB1-670C-447E-ADDA-2A5FE1955295}" type="presOf" srcId="{D1CB5CDB-B7D6-4FB1-8044-43EE32D523E2}" destId="{AF0338BC-AEC6-4AC8-A471-72CACF8ECEA6}" srcOrd="0" destOrd="0" presId="urn:microsoft.com/office/officeart/2005/8/layout/lProcess2"/>
    <dgm:cxn modelId="{535811AA-52CA-4F17-AF35-F23912FB90A8}" type="presOf" srcId="{30B16A44-C0C0-4557-B333-49AB6869F0CB}" destId="{F83B7FED-2DC1-46EF-9970-B2054A5C0D8F}" srcOrd="0" destOrd="0" presId="urn:microsoft.com/office/officeart/2005/8/layout/lProcess2"/>
    <dgm:cxn modelId="{9E97DDD1-1E5A-4F4E-B1D6-0B857F201A44}" type="presOf" srcId="{8EAA3C4B-6BB9-4053-97AE-8B75F27437B2}" destId="{80D71E3A-EA0B-4BCC-8E62-E7FFC1288752}" srcOrd="1" destOrd="0" presId="urn:microsoft.com/office/officeart/2005/8/layout/lProcess2"/>
    <dgm:cxn modelId="{3C4150D7-BB9E-45C9-AF27-D0477A85F3D2}" srcId="{30B16A44-C0C0-4557-B333-49AB6869F0CB}" destId="{38CACE02-BDC1-4B62-882A-7157CAF5FEAA}" srcOrd="0" destOrd="0" parTransId="{2A7BCA69-0155-4FC0-B5D9-1A228BB35AC2}" sibTransId="{688BE886-D224-479F-8D2C-EBE0F6BFFDE6}"/>
    <dgm:cxn modelId="{A1B61D69-A329-48BF-9118-2D7703F5B1A8}" type="presOf" srcId="{9EF91A6E-DB20-4C0B-AD09-0FBC0336D0AD}" destId="{CD6522EA-DB9A-4EDB-A1E0-70526D8A882B}" srcOrd="1" destOrd="0" presId="urn:microsoft.com/office/officeart/2005/8/layout/lProcess2"/>
    <dgm:cxn modelId="{D811085A-E879-40D0-84F9-12CFDE4142FA}" type="presOf" srcId="{9EF91A6E-DB20-4C0B-AD09-0FBC0336D0AD}" destId="{D94222FC-A66E-48AF-826F-DD67855A0C7A}" srcOrd="0" destOrd="0" presId="urn:microsoft.com/office/officeart/2005/8/layout/lProcess2"/>
    <dgm:cxn modelId="{5CE81BD4-48F7-43DB-91D5-117FCB6A0BBA}" srcId="{FD1CEA97-46FB-4256-93B8-2215F0CADB29}" destId="{D1CB5CDB-B7D6-4FB1-8044-43EE32D523E2}" srcOrd="0" destOrd="0" parTransId="{E225C09E-351C-4D91-AFB2-16704C0F70C1}" sibTransId="{B53E41DC-7B19-47C1-89EF-F1B5733DF395}"/>
    <dgm:cxn modelId="{3D6ACE9E-EC81-4FC0-8F38-990DB2953133}" type="presOf" srcId="{FD1CEA97-46FB-4256-93B8-2215F0CADB29}" destId="{3A6DF089-7590-4DF3-8F0D-94CA066BE741}" srcOrd="0" destOrd="0" presId="urn:microsoft.com/office/officeart/2005/8/layout/lProcess2"/>
    <dgm:cxn modelId="{82520648-752D-4876-BFEB-51F49754D942}" srcId="{F60AB6EA-80DA-49EE-B2BB-E4A97F0FAB43}" destId="{C1D2BA9B-8CA3-4A2E-87B8-6D3B5D0807B4}" srcOrd="0" destOrd="0" parTransId="{A252CB15-6281-481A-9868-87AC4F717EB0}" sibTransId="{E2FB650D-CEE6-48E0-8F02-D3E1BF5BCCDC}"/>
    <dgm:cxn modelId="{A369161E-D833-4285-A202-F5BF8F11B3DF}" type="presOf" srcId="{38CACE02-BDC1-4B62-882A-7157CAF5FEAA}" destId="{FDCFC5A7-65E1-482E-B29B-C8587245C305}" srcOrd="0" destOrd="0" presId="urn:microsoft.com/office/officeart/2005/8/layout/lProcess2"/>
    <dgm:cxn modelId="{43235771-583E-4BA2-8FB3-82F06AEF3DF1}" type="presOf" srcId="{F60AB6EA-80DA-49EE-B2BB-E4A97F0FAB43}" destId="{B847A1D2-14C5-4192-BBF3-963589563695}" srcOrd="0" destOrd="0" presId="urn:microsoft.com/office/officeart/2005/8/layout/lProcess2"/>
    <dgm:cxn modelId="{DADC6E6D-3761-4367-9CFD-A4E8CB2EDCEA}" type="presOf" srcId="{8EAA3C4B-6BB9-4053-97AE-8B75F27437B2}" destId="{0C0EFD33-3C6C-4DA0-ADE9-2DD8E31E914E}" srcOrd="0" destOrd="0" presId="urn:microsoft.com/office/officeart/2005/8/layout/lProcess2"/>
    <dgm:cxn modelId="{7516B3BD-9CE8-4BBD-A5F1-F030D5D4C91E}" srcId="{8EAA3C4B-6BB9-4053-97AE-8B75F27437B2}" destId="{3729F112-803B-43AE-8DF5-817BC7341CF2}" srcOrd="0" destOrd="0" parTransId="{482ECE54-796E-4F7C-BC94-0ECD5DE1E740}" sibTransId="{2320A022-3CC6-47BD-A3E0-E63588D87153}"/>
    <dgm:cxn modelId="{79D8625B-FBA6-4340-9CF9-9406D2B22614}" type="presOf" srcId="{A4FF4E73-AF28-484A-928F-7A75F57F953A}" destId="{B7A3C5B8-913D-4CBB-850D-BF76349EAC98}" srcOrd="0" destOrd="0" presId="urn:microsoft.com/office/officeart/2005/8/layout/lProcess2"/>
    <dgm:cxn modelId="{3F76CC76-59F6-48ED-A140-F99EB63A7C78}" type="presOf" srcId="{6F2C9799-24CD-49A0-8295-85BD9A1B9642}" destId="{B8C624EA-D5A1-41F7-9D7A-D7A0D88E77F1}" srcOrd="0" destOrd="0" presId="urn:microsoft.com/office/officeart/2005/8/layout/lProcess2"/>
    <dgm:cxn modelId="{165B2C0F-8C4A-47AD-9525-28E2387F3C7C}" srcId="{50A8BC5C-8DC4-4FED-8792-86A95620F184}" destId="{8EAA3C4B-6BB9-4053-97AE-8B75F27437B2}" srcOrd="5" destOrd="0" parTransId="{9844F3D7-5249-41ED-9683-5CF9176D0AA8}" sibTransId="{0542463D-547A-4DEC-BF1A-4A39B5E8EE24}"/>
    <dgm:cxn modelId="{7A7FDF72-AD6B-4CFE-934F-24F1272E2E3F}" srcId="{50A8BC5C-8DC4-4FED-8792-86A95620F184}" destId="{FD1CEA97-46FB-4256-93B8-2215F0CADB29}" srcOrd="4" destOrd="0" parTransId="{2723C95E-3996-4A57-A548-B2DBCB1F2A77}" sibTransId="{20650C06-9F6E-492B-9674-E7E62CD403BC}"/>
    <dgm:cxn modelId="{ED2AE765-337C-4080-A5ED-F2FB06395357}" type="presOf" srcId="{F60AB6EA-80DA-49EE-B2BB-E4A97F0FAB43}" destId="{4F459309-CB62-43E2-90C8-C38EEAB20B16}" srcOrd="1" destOrd="0" presId="urn:microsoft.com/office/officeart/2005/8/layout/lProcess2"/>
    <dgm:cxn modelId="{B9B3DD0E-E673-4561-87B8-3F11B3FF9DAB}" type="presOf" srcId="{50A8BC5C-8DC4-4FED-8792-86A95620F184}" destId="{BE140C98-E73A-4275-BA65-706834140C21}" srcOrd="0" destOrd="0" presId="urn:microsoft.com/office/officeart/2005/8/layout/lProcess2"/>
    <dgm:cxn modelId="{F1D2709B-0273-4B21-8BFC-BD6F3513444B}" type="presOf" srcId="{C1D2BA9B-8CA3-4A2E-87B8-6D3B5D0807B4}" destId="{D80CFE46-E77E-4D81-BB26-9143D7A82627}" srcOrd="0" destOrd="0" presId="urn:microsoft.com/office/officeart/2005/8/layout/lProcess2"/>
    <dgm:cxn modelId="{1B2F11F3-30A0-4913-B0A2-09E5D27EB6C2}" type="presOf" srcId="{8BCFF775-1FCB-4A76-AF39-CEFF0C1A5F1F}" destId="{27C4F9AD-7A85-4ABD-9611-481877C2FFBE}" srcOrd="0" destOrd="0" presId="urn:microsoft.com/office/officeart/2005/8/layout/lProcess2"/>
    <dgm:cxn modelId="{05F69667-4507-4D66-8085-958465ABF9B3}" srcId="{9EF91A6E-DB20-4C0B-AD09-0FBC0336D0AD}" destId="{A4FF4E73-AF28-484A-928F-7A75F57F953A}" srcOrd="0" destOrd="0" parTransId="{0633BFB3-D186-443E-9B46-2411A4464AC2}" sibTransId="{55EBEAA7-BE9E-455D-BC0D-BA49189DD069}"/>
    <dgm:cxn modelId="{F2C7349C-BE0C-42B3-B31B-6806270FADF0}" type="presOf" srcId="{3729F112-803B-43AE-8DF5-817BC7341CF2}" destId="{D95ED841-58B6-4D04-ACD4-CDFBD5D76297}" srcOrd="0" destOrd="0" presId="urn:microsoft.com/office/officeart/2005/8/layout/lProcess2"/>
    <dgm:cxn modelId="{E7C90763-C42A-4A8F-955A-17AB86585595}" type="presOf" srcId="{6F2C9799-24CD-49A0-8295-85BD9A1B9642}" destId="{66AF2697-E468-4B13-A922-F38805386836}" srcOrd="1" destOrd="0" presId="urn:microsoft.com/office/officeart/2005/8/layout/lProcess2"/>
    <dgm:cxn modelId="{74612DC3-A604-46B9-AF43-7D2696D082BE}" srcId="{50A8BC5C-8DC4-4FED-8792-86A95620F184}" destId="{9EF91A6E-DB20-4C0B-AD09-0FBC0336D0AD}" srcOrd="0" destOrd="0" parTransId="{C897D108-375E-440D-86F7-8CA845B85F6A}" sibTransId="{CDC8860B-FF2C-4149-9723-B92D3B777D01}"/>
    <dgm:cxn modelId="{5D6FE5B8-B9AA-4EE8-AD69-98A0FB624F53}" srcId="{50A8BC5C-8DC4-4FED-8792-86A95620F184}" destId="{6F2C9799-24CD-49A0-8295-85BD9A1B9642}" srcOrd="2" destOrd="0" parTransId="{5E8B4F60-21CA-41EE-86C1-F6C17D8A8F68}" sibTransId="{847CDE99-87B4-4733-A9D3-E7F1DF3BACCA}"/>
    <dgm:cxn modelId="{5F6EB7CD-2C2D-4135-BD35-E22DD7CF03BC}" type="presOf" srcId="{30B16A44-C0C0-4557-B333-49AB6869F0CB}" destId="{7D93F582-CBBB-4306-AB11-57E8A3FEF2FD}" srcOrd="1" destOrd="0" presId="urn:microsoft.com/office/officeart/2005/8/layout/lProcess2"/>
    <dgm:cxn modelId="{ABD33EC9-75E1-4A6A-A9BF-9E81E7921F87}" srcId="{50A8BC5C-8DC4-4FED-8792-86A95620F184}" destId="{30B16A44-C0C0-4557-B333-49AB6869F0CB}" srcOrd="3" destOrd="0" parTransId="{84190B7F-B4DE-48F2-A54A-64F31CC95E01}" sibTransId="{BC3FD2E9-AA85-46DA-B246-D7F145D09358}"/>
    <dgm:cxn modelId="{C1D9CC19-A9F7-45C6-9BCE-F5C6050A90C3}" type="presParOf" srcId="{BE140C98-E73A-4275-BA65-706834140C21}" destId="{2AADF67E-3D86-40B2-825E-D53B7866CD75}" srcOrd="0" destOrd="0" presId="urn:microsoft.com/office/officeart/2005/8/layout/lProcess2"/>
    <dgm:cxn modelId="{A8190D38-D19C-4825-BE19-CE62748964E9}" type="presParOf" srcId="{2AADF67E-3D86-40B2-825E-D53B7866CD75}" destId="{D94222FC-A66E-48AF-826F-DD67855A0C7A}" srcOrd="0" destOrd="0" presId="urn:microsoft.com/office/officeart/2005/8/layout/lProcess2"/>
    <dgm:cxn modelId="{D3B58080-CA20-4206-9E56-FBC30C141070}" type="presParOf" srcId="{2AADF67E-3D86-40B2-825E-D53B7866CD75}" destId="{CD6522EA-DB9A-4EDB-A1E0-70526D8A882B}" srcOrd="1" destOrd="0" presId="urn:microsoft.com/office/officeart/2005/8/layout/lProcess2"/>
    <dgm:cxn modelId="{327A1409-6475-40E5-B3F0-982803592443}" type="presParOf" srcId="{2AADF67E-3D86-40B2-825E-D53B7866CD75}" destId="{42A11462-F002-42EE-8BC7-A4855AF65001}" srcOrd="2" destOrd="0" presId="urn:microsoft.com/office/officeart/2005/8/layout/lProcess2"/>
    <dgm:cxn modelId="{79943833-E6AD-430A-8B0F-938368ADD14D}" type="presParOf" srcId="{42A11462-F002-42EE-8BC7-A4855AF65001}" destId="{6F5EEF59-8ADF-4C9D-949F-BB8FEC4CE1A8}" srcOrd="0" destOrd="0" presId="urn:microsoft.com/office/officeart/2005/8/layout/lProcess2"/>
    <dgm:cxn modelId="{20724B2A-34A5-44A6-9D49-07E30FBC418F}" type="presParOf" srcId="{6F5EEF59-8ADF-4C9D-949F-BB8FEC4CE1A8}" destId="{B7A3C5B8-913D-4CBB-850D-BF76349EAC98}" srcOrd="0" destOrd="0" presId="urn:microsoft.com/office/officeart/2005/8/layout/lProcess2"/>
    <dgm:cxn modelId="{C324F1C0-BE63-41AB-AD10-FF8E3E4CEB5D}" type="presParOf" srcId="{BE140C98-E73A-4275-BA65-706834140C21}" destId="{B02C2FDB-7B4A-4A1D-8DB1-42809E925E28}" srcOrd="1" destOrd="0" presId="urn:microsoft.com/office/officeart/2005/8/layout/lProcess2"/>
    <dgm:cxn modelId="{EE4A6A0E-72CD-49CA-8DB2-EF25D5F99247}" type="presParOf" srcId="{BE140C98-E73A-4275-BA65-706834140C21}" destId="{8A34BDAE-7C47-46F3-9DA9-737A3BFE90AF}" srcOrd="2" destOrd="0" presId="urn:microsoft.com/office/officeart/2005/8/layout/lProcess2"/>
    <dgm:cxn modelId="{33DA5945-6BDB-4D3A-BD30-E8BE5305C256}" type="presParOf" srcId="{8A34BDAE-7C47-46F3-9DA9-737A3BFE90AF}" destId="{B847A1D2-14C5-4192-BBF3-963589563695}" srcOrd="0" destOrd="0" presId="urn:microsoft.com/office/officeart/2005/8/layout/lProcess2"/>
    <dgm:cxn modelId="{55EC96F6-E6B1-4B41-8D20-97E36C5CB5AE}" type="presParOf" srcId="{8A34BDAE-7C47-46F3-9DA9-737A3BFE90AF}" destId="{4F459309-CB62-43E2-90C8-C38EEAB20B16}" srcOrd="1" destOrd="0" presId="urn:microsoft.com/office/officeart/2005/8/layout/lProcess2"/>
    <dgm:cxn modelId="{5E815AF8-A2D3-40BC-B1FA-275DF774C706}" type="presParOf" srcId="{8A34BDAE-7C47-46F3-9DA9-737A3BFE90AF}" destId="{DF2AAFE7-CD47-487F-9A3E-C9500DC6193D}" srcOrd="2" destOrd="0" presId="urn:microsoft.com/office/officeart/2005/8/layout/lProcess2"/>
    <dgm:cxn modelId="{325F028B-AE66-442B-8B0F-E5C84842EA76}" type="presParOf" srcId="{DF2AAFE7-CD47-487F-9A3E-C9500DC6193D}" destId="{05D3BC75-4846-4F4A-9ECE-956C1779F29E}" srcOrd="0" destOrd="0" presId="urn:microsoft.com/office/officeart/2005/8/layout/lProcess2"/>
    <dgm:cxn modelId="{DDC00230-3594-4422-B02F-50ED72E4F7F3}" type="presParOf" srcId="{05D3BC75-4846-4F4A-9ECE-956C1779F29E}" destId="{D80CFE46-E77E-4D81-BB26-9143D7A82627}" srcOrd="0" destOrd="0" presId="urn:microsoft.com/office/officeart/2005/8/layout/lProcess2"/>
    <dgm:cxn modelId="{308F51A6-59C9-49B6-97E2-C19D4FD469D9}" type="presParOf" srcId="{BE140C98-E73A-4275-BA65-706834140C21}" destId="{20191FBD-4099-435E-AC63-43D7D3516851}" srcOrd="3" destOrd="0" presId="urn:microsoft.com/office/officeart/2005/8/layout/lProcess2"/>
    <dgm:cxn modelId="{6298AC24-15CA-459D-A575-D11E93FAEA02}" type="presParOf" srcId="{BE140C98-E73A-4275-BA65-706834140C21}" destId="{D00B698A-2E02-46D2-842A-78F32A18C5CA}" srcOrd="4" destOrd="0" presId="urn:microsoft.com/office/officeart/2005/8/layout/lProcess2"/>
    <dgm:cxn modelId="{B6C00228-1763-40C6-80CA-F59F3D4F3B86}" type="presParOf" srcId="{D00B698A-2E02-46D2-842A-78F32A18C5CA}" destId="{B8C624EA-D5A1-41F7-9D7A-D7A0D88E77F1}" srcOrd="0" destOrd="0" presId="urn:microsoft.com/office/officeart/2005/8/layout/lProcess2"/>
    <dgm:cxn modelId="{C123C924-D995-479B-A350-C5D5C0F8D2F3}" type="presParOf" srcId="{D00B698A-2E02-46D2-842A-78F32A18C5CA}" destId="{66AF2697-E468-4B13-A922-F38805386836}" srcOrd="1" destOrd="0" presId="urn:microsoft.com/office/officeart/2005/8/layout/lProcess2"/>
    <dgm:cxn modelId="{E546F2AC-24B6-4FCF-8417-B3AADDCE58E4}" type="presParOf" srcId="{D00B698A-2E02-46D2-842A-78F32A18C5CA}" destId="{5D4D9515-9FCD-4F69-9151-D59F826DF085}" srcOrd="2" destOrd="0" presId="urn:microsoft.com/office/officeart/2005/8/layout/lProcess2"/>
    <dgm:cxn modelId="{CE444381-9E2F-4330-A805-19756160E5B6}" type="presParOf" srcId="{5D4D9515-9FCD-4F69-9151-D59F826DF085}" destId="{0A4FC5A7-AA0D-4A6C-A40A-BE5266605DD4}" srcOrd="0" destOrd="0" presId="urn:microsoft.com/office/officeart/2005/8/layout/lProcess2"/>
    <dgm:cxn modelId="{56B93F98-9BE9-4EC4-8CE2-24E2C8BC1C6E}" type="presParOf" srcId="{0A4FC5A7-AA0D-4A6C-A40A-BE5266605DD4}" destId="{27C4F9AD-7A85-4ABD-9611-481877C2FFBE}" srcOrd="0" destOrd="0" presId="urn:microsoft.com/office/officeart/2005/8/layout/lProcess2"/>
    <dgm:cxn modelId="{EC7218C6-ED55-4F91-9F62-FC866A4509A7}" type="presParOf" srcId="{BE140C98-E73A-4275-BA65-706834140C21}" destId="{802C58C0-80E5-4AC3-9C73-F8567A2C71D2}" srcOrd="5" destOrd="0" presId="urn:microsoft.com/office/officeart/2005/8/layout/lProcess2"/>
    <dgm:cxn modelId="{969E112A-2965-444B-BEAB-C1E1AAD3FE73}" type="presParOf" srcId="{BE140C98-E73A-4275-BA65-706834140C21}" destId="{3B2E24C5-0CAB-4F9E-B3E9-CBAF0ADA8513}" srcOrd="6" destOrd="0" presId="urn:microsoft.com/office/officeart/2005/8/layout/lProcess2"/>
    <dgm:cxn modelId="{A746CBA9-3134-4E3B-97B8-686BF8B902E6}" type="presParOf" srcId="{3B2E24C5-0CAB-4F9E-B3E9-CBAF0ADA8513}" destId="{F83B7FED-2DC1-46EF-9970-B2054A5C0D8F}" srcOrd="0" destOrd="0" presId="urn:microsoft.com/office/officeart/2005/8/layout/lProcess2"/>
    <dgm:cxn modelId="{D7F105C3-F12C-458A-A04E-DDDD528F0252}" type="presParOf" srcId="{3B2E24C5-0CAB-4F9E-B3E9-CBAF0ADA8513}" destId="{7D93F582-CBBB-4306-AB11-57E8A3FEF2FD}" srcOrd="1" destOrd="0" presId="urn:microsoft.com/office/officeart/2005/8/layout/lProcess2"/>
    <dgm:cxn modelId="{7D7F0863-CC41-486A-AE28-8D91945C8220}" type="presParOf" srcId="{3B2E24C5-0CAB-4F9E-B3E9-CBAF0ADA8513}" destId="{BA708A1E-F8D3-445C-857F-CD29BE9993C7}" srcOrd="2" destOrd="0" presId="urn:microsoft.com/office/officeart/2005/8/layout/lProcess2"/>
    <dgm:cxn modelId="{47B04C0E-EB6D-43A7-B975-0019DD60B4ED}" type="presParOf" srcId="{BA708A1E-F8D3-445C-857F-CD29BE9993C7}" destId="{5752C044-80FA-4468-9A78-E55128CF40AF}" srcOrd="0" destOrd="0" presId="urn:microsoft.com/office/officeart/2005/8/layout/lProcess2"/>
    <dgm:cxn modelId="{04567E14-4563-4ADC-AC4B-B5423BFAFF8F}" type="presParOf" srcId="{5752C044-80FA-4468-9A78-E55128CF40AF}" destId="{FDCFC5A7-65E1-482E-B29B-C8587245C305}" srcOrd="0" destOrd="0" presId="urn:microsoft.com/office/officeart/2005/8/layout/lProcess2"/>
    <dgm:cxn modelId="{2BA709FB-1CEF-461F-AFBC-2709E435F33E}" type="presParOf" srcId="{BE140C98-E73A-4275-BA65-706834140C21}" destId="{7E055D1C-52F0-4F5B-81CE-1740D06D4813}" srcOrd="7" destOrd="0" presId="urn:microsoft.com/office/officeart/2005/8/layout/lProcess2"/>
    <dgm:cxn modelId="{617396DA-39E8-4658-8B43-A60DE4D3C911}" type="presParOf" srcId="{BE140C98-E73A-4275-BA65-706834140C21}" destId="{D4D096B6-7762-4013-9E56-A62B3A9CA7FC}" srcOrd="8" destOrd="0" presId="urn:microsoft.com/office/officeart/2005/8/layout/lProcess2"/>
    <dgm:cxn modelId="{E039F496-ACB7-40E1-9F5E-7806EE28079A}" type="presParOf" srcId="{D4D096B6-7762-4013-9E56-A62B3A9CA7FC}" destId="{3A6DF089-7590-4DF3-8F0D-94CA066BE741}" srcOrd="0" destOrd="0" presId="urn:microsoft.com/office/officeart/2005/8/layout/lProcess2"/>
    <dgm:cxn modelId="{4DF972D8-B4CA-4F5E-BFD8-2D1A8423B3A6}" type="presParOf" srcId="{D4D096B6-7762-4013-9E56-A62B3A9CA7FC}" destId="{34A06556-B77B-4BA0-A764-2725E09F5AD1}" srcOrd="1" destOrd="0" presId="urn:microsoft.com/office/officeart/2005/8/layout/lProcess2"/>
    <dgm:cxn modelId="{E855DD16-627B-46DF-A84B-E95A07B6F577}" type="presParOf" srcId="{D4D096B6-7762-4013-9E56-A62B3A9CA7FC}" destId="{E7DDC1F6-9DDD-4328-B2D3-FABB5111536F}" srcOrd="2" destOrd="0" presId="urn:microsoft.com/office/officeart/2005/8/layout/lProcess2"/>
    <dgm:cxn modelId="{7454BBEB-C322-4DA7-88F6-09DA8F10C592}" type="presParOf" srcId="{E7DDC1F6-9DDD-4328-B2D3-FABB5111536F}" destId="{DA7D6B41-6332-42FD-8064-0D6752975E9A}" srcOrd="0" destOrd="0" presId="urn:microsoft.com/office/officeart/2005/8/layout/lProcess2"/>
    <dgm:cxn modelId="{243DDDF4-1FC0-432D-A2F5-627DDE7245B8}" type="presParOf" srcId="{DA7D6B41-6332-42FD-8064-0D6752975E9A}" destId="{AF0338BC-AEC6-4AC8-A471-72CACF8ECEA6}" srcOrd="0" destOrd="0" presId="urn:microsoft.com/office/officeart/2005/8/layout/lProcess2"/>
    <dgm:cxn modelId="{C0154C97-758F-40ED-B5C7-FC0224B1F355}" type="presParOf" srcId="{BE140C98-E73A-4275-BA65-706834140C21}" destId="{541BE338-3DB7-466B-9FEC-BBBCDD2AE66B}" srcOrd="9" destOrd="0" presId="urn:microsoft.com/office/officeart/2005/8/layout/lProcess2"/>
    <dgm:cxn modelId="{152E84E0-BEB3-4C81-9409-05B813028F29}" type="presParOf" srcId="{BE140C98-E73A-4275-BA65-706834140C21}" destId="{A03F3EE8-FE97-4B42-8E4D-05DFD3D44CB7}" srcOrd="10" destOrd="0" presId="urn:microsoft.com/office/officeart/2005/8/layout/lProcess2"/>
    <dgm:cxn modelId="{D3243CB0-2070-4DD5-B08C-D2A98C781AE2}" type="presParOf" srcId="{A03F3EE8-FE97-4B42-8E4D-05DFD3D44CB7}" destId="{0C0EFD33-3C6C-4DA0-ADE9-2DD8E31E914E}" srcOrd="0" destOrd="0" presId="urn:microsoft.com/office/officeart/2005/8/layout/lProcess2"/>
    <dgm:cxn modelId="{0A472C1A-73AF-49F4-945C-130907CDF221}" type="presParOf" srcId="{A03F3EE8-FE97-4B42-8E4D-05DFD3D44CB7}" destId="{80D71E3A-EA0B-4BCC-8E62-E7FFC1288752}" srcOrd="1" destOrd="0" presId="urn:microsoft.com/office/officeart/2005/8/layout/lProcess2"/>
    <dgm:cxn modelId="{2A7366AB-C2CB-4287-A317-672A8986814E}" type="presParOf" srcId="{A03F3EE8-FE97-4B42-8E4D-05DFD3D44CB7}" destId="{91C6BF4B-9606-481B-B815-448E3CFB9188}" srcOrd="2" destOrd="0" presId="urn:microsoft.com/office/officeart/2005/8/layout/lProcess2"/>
    <dgm:cxn modelId="{265E9ABD-9BF8-4367-8F60-13BB4CA0C312}" type="presParOf" srcId="{91C6BF4B-9606-481B-B815-448E3CFB9188}" destId="{82284993-67B1-4DA0-8F33-92488FF9C002}" srcOrd="0" destOrd="0" presId="urn:microsoft.com/office/officeart/2005/8/layout/lProcess2"/>
    <dgm:cxn modelId="{F40338BB-EA24-4326-B303-AD5A054D2996}" type="presParOf" srcId="{82284993-67B1-4DA0-8F33-92488FF9C002}" destId="{D95ED841-58B6-4D04-ACD4-CDFBD5D7629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81E106-BA5A-40EB-B89D-7F08206653DF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49A193D-359C-4380-BDA7-93DA4A016706}">
      <dgm:prSet/>
      <dgm:spPr/>
      <dgm:t>
        <a:bodyPr/>
        <a:lstStyle/>
        <a:p>
          <a:pPr rtl="0"/>
          <a:r>
            <a:rPr lang="pt-BR" b="1" smtClean="0"/>
            <a:t>CLÁUSULA SEXTA</a:t>
          </a:r>
          <a:endParaRPr lang="pt-BR"/>
        </a:p>
      </dgm:t>
    </dgm:pt>
    <dgm:pt modelId="{AC2C9480-906A-4683-B8B2-B93DA3399FD8}" type="parTrans" cxnId="{86EA8994-A7EC-4AC9-99A8-904550BA7DB2}">
      <dgm:prSet/>
      <dgm:spPr/>
      <dgm:t>
        <a:bodyPr/>
        <a:lstStyle/>
        <a:p>
          <a:endParaRPr lang="pt-BR"/>
        </a:p>
      </dgm:t>
    </dgm:pt>
    <dgm:pt modelId="{89D3421C-6855-4222-A649-5913689473CD}" type="sibTrans" cxnId="{86EA8994-A7EC-4AC9-99A8-904550BA7DB2}">
      <dgm:prSet/>
      <dgm:spPr/>
      <dgm:t>
        <a:bodyPr/>
        <a:lstStyle/>
        <a:p>
          <a:endParaRPr lang="pt-BR"/>
        </a:p>
      </dgm:t>
    </dgm:pt>
    <dgm:pt modelId="{6D15C239-E934-49E2-A2BD-C6D026D90494}">
      <dgm:prSet/>
      <dgm:spPr/>
      <dgm:t>
        <a:bodyPr/>
        <a:lstStyle/>
        <a:p>
          <a:pPr rtl="0"/>
          <a:r>
            <a:rPr lang="pt-BR" b="1" smtClean="0"/>
            <a:t>CONTEMPLA A ORGANIZAÇÃO DAS REDES DE ATENÇÃO À SAÚDE</a:t>
          </a:r>
          <a:endParaRPr lang="pt-BR"/>
        </a:p>
      </dgm:t>
    </dgm:pt>
    <dgm:pt modelId="{6349AD26-DC8A-4F4A-A388-F6A5BEEF05F6}" type="parTrans" cxnId="{3AB240DC-845E-426E-A02E-3DAD64075666}">
      <dgm:prSet/>
      <dgm:spPr/>
      <dgm:t>
        <a:bodyPr/>
        <a:lstStyle/>
        <a:p>
          <a:endParaRPr lang="pt-BR"/>
        </a:p>
      </dgm:t>
    </dgm:pt>
    <dgm:pt modelId="{C5581770-BDB3-42EC-B3F3-CD1D893B35BC}" type="sibTrans" cxnId="{3AB240DC-845E-426E-A02E-3DAD64075666}">
      <dgm:prSet/>
      <dgm:spPr/>
      <dgm:t>
        <a:bodyPr/>
        <a:lstStyle/>
        <a:p>
          <a:endParaRPr lang="pt-BR"/>
        </a:p>
      </dgm:t>
    </dgm:pt>
    <dgm:pt modelId="{E91ED52A-DE22-46AE-B2C9-6D082730C70C}" type="pres">
      <dgm:prSet presAssocID="{E481E106-BA5A-40EB-B89D-7F08206653D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8046830-D96E-47DB-9913-785967260CD9}" type="pres">
      <dgm:prSet presAssocID="{349A193D-359C-4380-BDA7-93DA4A016706}" presName="composite" presStyleCnt="0"/>
      <dgm:spPr/>
    </dgm:pt>
    <dgm:pt modelId="{619DA52E-F789-406B-80C2-6DBD899D127B}" type="pres">
      <dgm:prSet presAssocID="{349A193D-359C-4380-BDA7-93DA4A016706}" presName="bentUpArrow1" presStyleLbl="alignImgPlace1" presStyleIdx="0" presStyleCnt="1"/>
      <dgm:spPr/>
    </dgm:pt>
    <dgm:pt modelId="{66893372-9061-40D7-8B2D-B6D60CA4C3C3}" type="pres">
      <dgm:prSet presAssocID="{349A193D-359C-4380-BDA7-93DA4A01670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3825A0-F387-41AA-A9A4-41552D971FD2}" type="pres">
      <dgm:prSet presAssocID="{349A193D-359C-4380-BDA7-93DA4A016706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AC8B75D-6E3C-4F37-973D-D2DFFD25ECF9}" type="pres">
      <dgm:prSet presAssocID="{89D3421C-6855-4222-A649-5913689473CD}" presName="sibTrans" presStyleCnt="0"/>
      <dgm:spPr/>
    </dgm:pt>
    <dgm:pt modelId="{7D288E02-7478-4713-BD5A-278294D6417C}" type="pres">
      <dgm:prSet presAssocID="{6D15C239-E934-49E2-A2BD-C6D026D90494}" presName="composite" presStyleCnt="0"/>
      <dgm:spPr/>
    </dgm:pt>
    <dgm:pt modelId="{BDB95DA1-6F6C-4A8F-A26E-BC8E5F6B6601}" type="pres">
      <dgm:prSet presAssocID="{6D15C239-E934-49E2-A2BD-C6D026D90494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B240DC-845E-426E-A02E-3DAD64075666}" srcId="{E481E106-BA5A-40EB-B89D-7F08206653DF}" destId="{6D15C239-E934-49E2-A2BD-C6D026D90494}" srcOrd="1" destOrd="0" parTransId="{6349AD26-DC8A-4F4A-A388-F6A5BEEF05F6}" sibTransId="{C5581770-BDB3-42EC-B3F3-CD1D893B35BC}"/>
    <dgm:cxn modelId="{10B9BADC-D0BA-4169-ADAF-281682113884}" type="presOf" srcId="{6D15C239-E934-49E2-A2BD-C6D026D90494}" destId="{BDB95DA1-6F6C-4A8F-A26E-BC8E5F6B6601}" srcOrd="0" destOrd="0" presId="urn:microsoft.com/office/officeart/2005/8/layout/StepDownProcess"/>
    <dgm:cxn modelId="{93D8ABEE-7666-472D-BF6A-13CC75CE96C5}" type="presOf" srcId="{349A193D-359C-4380-BDA7-93DA4A016706}" destId="{66893372-9061-40D7-8B2D-B6D60CA4C3C3}" srcOrd="0" destOrd="0" presId="urn:microsoft.com/office/officeart/2005/8/layout/StepDownProcess"/>
    <dgm:cxn modelId="{203D1C2C-4BED-42CC-A79E-9A27FD1A80BE}" type="presOf" srcId="{E481E106-BA5A-40EB-B89D-7F08206653DF}" destId="{E91ED52A-DE22-46AE-B2C9-6D082730C70C}" srcOrd="0" destOrd="0" presId="urn:microsoft.com/office/officeart/2005/8/layout/StepDownProcess"/>
    <dgm:cxn modelId="{86EA8994-A7EC-4AC9-99A8-904550BA7DB2}" srcId="{E481E106-BA5A-40EB-B89D-7F08206653DF}" destId="{349A193D-359C-4380-BDA7-93DA4A016706}" srcOrd="0" destOrd="0" parTransId="{AC2C9480-906A-4683-B8B2-B93DA3399FD8}" sibTransId="{89D3421C-6855-4222-A649-5913689473CD}"/>
    <dgm:cxn modelId="{4C5113A8-846D-48F2-9431-D58FDA282379}" type="presParOf" srcId="{E91ED52A-DE22-46AE-B2C9-6D082730C70C}" destId="{88046830-D96E-47DB-9913-785967260CD9}" srcOrd="0" destOrd="0" presId="urn:microsoft.com/office/officeart/2005/8/layout/StepDownProcess"/>
    <dgm:cxn modelId="{91DBD9AA-A500-4ACA-8D93-54FE37E0D11A}" type="presParOf" srcId="{88046830-D96E-47DB-9913-785967260CD9}" destId="{619DA52E-F789-406B-80C2-6DBD899D127B}" srcOrd="0" destOrd="0" presId="urn:microsoft.com/office/officeart/2005/8/layout/StepDownProcess"/>
    <dgm:cxn modelId="{8A1E3977-1B34-41EE-B9C4-A354917BCB64}" type="presParOf" srcId="{88046830-D96E-47DB-9913-785967260CD9}" destId="{66893372-9061-40D7-8B2D-B6D60CA4C3C3}" srcOrd="1" destOrd="0" presId="urn:microsoft.com/office/officeart/2005/8/layout/StepDownProcess"/>
    <dgm:cxn modelId="{98BFC9BB-811A-4E2C-8634-855B4F21237B}" type="presParOf" srcId="{88046830-D96E-47DB-9913-785967260CD9}" destId="{363825A0-F387-41AA-A9A4-41552D971FD2}" srcOrd="2" destOrd="0" presId="urn:microsoft.com/office/officeart/2005/8/layout/StepDownProcess"/>
    <dgm:cxn modelId="{52B9B0E7-87DE-47D8-B7F9-6ADFCFC61585}" type="presParOf" srcId="{E91ED52A-DE22-46AE-B2C9-6D082730C70C}" destId="{DAC8B75D-6E3C-4F37-973D-D2DFFD25ECF9}" srcOrd="1" destOrd="0" presId="urn:microsoft.com/office/officeart/2005/8/layout/StepDownProcess"/>
    <dgm:cxn modelId="{62AE2D74-B530-40E4-A5AD-D5B4D12511CC}" type="presParOf" srcId="{E91ED52A-DE22-46AE-B2C9-6D082730C70C}" destId="{7D288E02-7478-4713-BD5A-278294D6417C}" srcOrd="2" destOrd="0" presId="urn:microsoft.com/office/officeart/2005/8/layout/StepDownProcess"/>
    <dgm:cxn modelId="{DCF02094-B3BA-473C-AE6D-7CA943353FA7}" type="presParOf" srcId="{7D288E02-7478-4713-BD5A-278294D6417C}" destId="{BDB95DA1-6F6C-4A8F-A26E-BC8E5F6B660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81E106-BA5A-40EB-B89D-7F08206653DF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9A193D-359C-4380-BDA7-93DA4A016706}">
      <dgm:prSet/>
      <dgm:spPr/>
      <dgm:t>
        <a:bodyPr/>
        <a:lstStyle/>
        <a:p>
          <a:pPr rtl="0"/>
          <a:r>
            <a:rPr lang="pt-BR" b="1" dirty="0" smtClean="0"/>
            <a:t>DIRETRIZES NACIONAIS</a:t>
          </a:r>
          <a:endParaRPr lang="pt-BR" dirty="0"/>
        </a:p>
      </dgm:t>
    </dgm:pt>
    <dgm:pt modelId="{AC2C9480-906A-4683-B8B2-B93DA3399FD8}" type="parTrans" cxnId="{86EA8994-A7EC-4AC9-99A8-904550BA7DB2}">
      <dgm:prSet/>
      <dgm:spPr/>
      <dgm:t>
        <a:bodyPr/>
        <a:lstStyle/>
        <a:p>
          <a:endParaRPr lang="pt-BR"/>
        </a:p>
      </dgm:t>
    </dgm:pt>
    <dgm:pt modelId="{89D3421C-6855-4222-A649-5913689473CD}" type="sibTrans" cxnId="{86EA8994-A7EC-4AC9-99A8-904550BA7DB2}">
      <dgm:prSet/>
      <dgm:spPr/>
      <dgm:t>
        <a:bodyPr/>
        <a:lstStyle/>
        <a:p>
          <a:endParaRPr lang="pt-BR"/>
        </a:p>
      </dgm:t>
    </dgm:pt>
    <dgm:pt modelId="{6D15C239-E934-49E2-A2BD-C6D026D90494}">
      <dgm:prSet custT="1"/>
      <dgm:spPr/>
      <dgm:t>
        <a:bodyPr/>
        <a:lstStyle/>
        <a:p>
          <a:pPr rtl="0"/>
          <a:r>
            <a:rPr lang="pt-BR" sz="1600" b="1" dirty="0" smtClean="0"/>
            <a:t>DIRETRIZ 2 – Aprimoramento da rede de urgências com expansão da UPA e SAMU</a:t>
          </a:r>
          <a:endParaRPr lang="pt-BR" sz="1600" dirty="0"/>
        </a:p>
      </dgm:t>
    </dgm:pt>
    <dgm:pt modelId="{6349AD26-DC8A-4F4A-A388-F6A5BEEF05F6}" type="parTrans" cxnId="{3AB240DC-845E-426E-A02E-3DAD64075666}">
      <dgm:prSet/>
      <dgm:spPr/>
      <dgm:t>
        <a:bodyPr/>
        <a:lstStyle/>
        <a:p>
          <a:endParaRPr lang="pt-BR"/>
        </a:p>
      </dgm:t>
    </dgm:pt>
    <dgm:pt modelId="{C5581770-BDB3-42EC-B3F3-CD1D893B35BC}" type="sibTrans" cxnId="{3AB240DC-845E-426E-A02E-3DAD64075666}">
      <dgm:prSet/>
      <dgm:spPr/>
      <dgm:t>
        <a:bodyPr/>
        <a:lstStyle/>
        <a:p>
          <a:endParaRPr lang="pt-BR"/>
        </a:p>
      </dgm:t>
    </dgm:pt>
    <dgm:pt modelId="{0E6446D0-45A7-4ABA-BA2A-95075D55846C}">
      <dgm:prSet custT="1"/>
      <dgm:spPr/>
      <dgm:t>
        <a:bodyPr/>
        <a:lstStyle/>
        <a:p>
          <a:pPr rtl="0"/>
          <a:r>
            <a:rPr lang="pt-BR" sz="1600" dirty="0" smtClean="0"/>
            <a:t>DIRETRIZ 3 – Promoção da atenção integral á saúde da mulher e da criança e implementação da Rede Cegonha.</a:t>
          </a:r>
          <a:endParaRPr lang="pt-BR" sz="1600" dirty="0"/>
        </a:p>
      </dgm:t>
    </dgm:pt>
    <dgm:pt modelId="{299B2ADE-E677-49A3-B43E-D1233C212C08}" type="parTrans" cxnId="{05903022-80E1-442B-BC14-FBBBEC9BA722}">
      <dgm:prSet/>
      <dgm:spPr/>
      <dgm:t>
        <a:bodyPr/>
        <a:lstStyle/>
        <a:p>
          <a:endParaRPr lang="pt-BR"/>
        </a:p>
      </dgm:t>
    </dgm:pt>
    <dgm:pt modelId="{5CC384EB-25FD-4C59-9A6D-044DA318B65B}" type="sibTrans" cxnId="{05903022-80E1-442B-BC14-FBBBEC9BA722}">
      <dgm:prSet/>
      <dgm:spPr/>
      <dgm:t>
        <a:bodyPr/>
        <a:lstStyle/>
        <a:p>
          <a:endParaRPr lang="pt-BR"/>
        </a:p>
      </dgm:t>
    </dgm:pt>
    <dgm:pt modelId="{F5E12D02-D48D-4749-8EBA-2FA749C8EC3C}">
      <dgm:prSet custT="1"/>
      <dgm:spPr/>
      <dgm:t>
        <a:bodyPr/>
        <a:lstStyle/>
        <a:p>
          <a:pPr rtl="0"/>
          <a:r>
            <a:rPr lang="pt-BR" sz="1600" dirty="0" smtClean="0"/>
            <a:t>DIRETRIZ 4 – Fortalecimento da Rede de Saúde Mental, com ênfase no enfrentamento da dependência de CRACK e outras drogas</a:t>
          </a:r>
          <a:endParaRPr lang="pt-BR" sz="1600" dirty="0"/>
        </a:p>
      </dgm:t>
    </dgm:pt>
    <dgm:pt modelId="{B2DC6B47-2683-4E59-8357-950BF8AB59D7}" type="parTrans" cxnId="{CD10A31C-4CD5-4B63-9247-291529345C60}">
      <dgm:prSet/>
      <dgm:spPr/>
      <dgm:t>
        <a:bodyPr/>
        <a:lstStyle/>
        <a:p>
          <a:endParaRPr lang="pt-BR"/>
        </a:p>
      </dgm:t>
    </dgm:pt>
    <dgm:pt modelId="{F89C32B2-1694-4DCB-AAD0-3B0127C5C758}" type="sibTrans" cxnId="{CD10A31C-4CD5-4B63-9247-291529345C60}">
      <dgm:prSet/>
      <dgm:spPr/>
      <dgm:t>
        <a:bodyPr/>
        <a:lstStyle/>
        <a:p>
          <a:endParaRPr lang="pt-BR"/>
        </a:p>
      </dgm:t>
    </dgm:pt>
    <dgm:pt modelId="{E91ED52A-DE22-46AE-B2C9-6D082730C70C}" type="pres">
      <dgm:prSet presAssocID="{E481E106-BA5A-40EB-B89D-7F08206653D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8046830-D96E-47DB-9913-785967260CD9}" type="pres">
      <dgm:prSet presAssocID="{349A193D-359C-4380-BDA7-93DA4A016706}" presName="composite" presStyleCnt="0"/>
      <dgm:spPr/>
    </dgm:pt>
    <dgm:pt modelId="{619DA52E-F789-406B-80C2-6DBD899D127B}" type="pres">
      <dgm:prSet presAssocID="{349A193D-359C-4380-BDA7-93DA4A016706}" presName="bentUpArrow1" presStyleLbl="alignImgPlace1" presStyleIdx="0" presStyleCnt="3"/>
      <dgm:spPr/>
    </dgm:pt>
    <dgm:pt modelId="{66893372-9061-40D7-8B2D-B6D60CA4C3C3}" type="pres">
      <dgm:prSet presAssocID="{349A193D-359C-4380-BDA7-93DA4A01670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3825A0-F387-41AA-A9A4-41552D971FD2}" type="pres">
      <dgm:prSet presAssocID="{349A193D-359C-4380-BDA7-93DA4A01670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AC8B75D-6E3C-4F37-973D-D2DFFD25ECF9}" type="pres">
      <dgm:prSet presAssocID="{89D3421C-6855-4222-A649-5913689473CD}" presName="sibTrans" presStyleCnt="0"/>
      <dgm:spPr/>
    </dgm:pt>
    <dgm:pt modelId="{7D288E02-7478-4713-BD5A-278294D6417C}" type="pres">
      <dgm:prSet presAssocID="{6D15C239-E934-49E2-A2BD-C6D026D90494}" presName="composite" presStyleCnt="0"/>
      <dgm:spPr/>
    </dgm:pt>
    <dgm:pt modelId="{132A7C10-EC5E-4F0C-B783-ED764CF035C0}" type="pres">
      <dgm:prSet presAssocID="{6D15C239-E934-49E2-A2BD-C6D026D90494}" presName="bentUpArrow1" presStyleLbl="alignImgPlace1" presStyleIdx="1" presStyleCnt="3"/>
      <dgm:spPr/>
    </dgm:pt>
    <dgm:pt modelId="{BDB95DA1-6F6C-4A8F-A26E-BC8E5F6B6601}" type="pres">
      <dgm:prSet presAssocID="{6D15C239-E934-49E2-A2BD-C6D026D90494}" presName="ParentText" presStyleLbl="node1" presStyleIdx="1" presStyleCnt="4" custScaleX="2802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BEE406-3D26-4668-BAAB-A50804F84990}" type="pres">
      <dgm:prSet presAssocID="{6D15C239-E934-49E2-A2BD-C6D026D90494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FDEDC87-7AC2-4D0D-9116-79400D339C21}" type="pres">
      <dgm:prSet presAssocID="{C5581770-BDB3-42EC-B3F3-CD1D893B35BC}" presName="sibTrans" presStyleCnt="0"/>
      <dgm:spPr/>
    </dgm:pt>
    <dgm:pt modelId="{DFE03D01-C519-4DB0-B286-C27D02C64CA6}" type="pres">
      <dgm:prSet presAssocID="{0E6446D0-45A7-4ABA-BA2A-95075D55846C}" presName="composite" presStyleCnt="0"/>
      <dgm:spPr/>
    </dgm:pt>
    <dgm:pt modelId="{750ADFEF-6B01-49FA-A22B-6B597CFFA8C8}" type="pres">
      <dgm:prSet presAssocID="{0E6446D0-45A7-4ABA-BA2A-95075D55846C}" presName="bentUpArrow1" presStyleLbl="alignImgPlace1" presStyleIdx="2" presStyleCnt="3"/>
      <dgm:spPr/>
    </dgm:pt>
    <dgm:pt modelId="{C2A7A9FF-080E-4C3C-856F-DEFEE0AF44C3}" type="pres">
      <dgm:prSet presAssocID="{0E6446D0-45A7-4ABA-BA2A-95075D55846C}" presName="ParentText" presStyleLbl="node1" presStyleIdx="2" presStyleCnt="4" custScaleX="3476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3990D0-44A2-4F93-AE48-A96FBAC9319C}" type="pres">
      <dgm:prSet presAssocID="{0E6446D0-45A7-4ABA-BA2A-95075D55846C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9B58A01-95B4-4329-B4F1-25E24BB35717}" type="pres">
      <dgm:prSet presAssocID="{5CC384EB-25FD-4C59-9A6D-044DA318B65B}" presName="sibTrans" presStyleCnt="0"/>
      <dgm:spPr/>
    </dgm:pt>
    <dgm:pt modelId="{28E9B725-C0F5-48BD-AC55-9F1370ECC094}" type="pres">
      <dgm:prSet presAssocID="{F5E12D02-D48D-4749-8EBA-2FA749C8EC3C}" presName="composite" presStyleCnt="0"/>
      <dgm:spPr/>
    </dgm:pt>
    <dgm:pt modelId="{576ED59F-0A17-4FA4-9193-4AAB13E8C3B4}" type="pres">
      <dgm:prSet presAssocID="{F5E12D02-D48D-4749-8EBA-2FA749C8EC3C}" presName="ParentText" presStyleLbl="node1" presStyleIdx="3" presStyleCnt="4" custScaleX="3770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903022-80E1-442B-BC14-FBBBEC9BA722}" srcId="{E481E106-BA5A-40EB-B89D-7F08206653DF}" destId="{0E6446D0-45A7-4ABA-BA2A-95075D55846C}" srcOrd="2" destOrd="0" parTransId="{299B2ADE-E677-49A3-B43E-D1233C212C08}" sibTransId="{5CC384EB-25FD-4C59-9A6D-044DA318B65B}"/>
    <dgm:cxn modelId="{957663F3-694E-4604-A247-BF7AAA9E1358}" type="presOf" srcId="{349A193D-359C-4380-BDA7-93DA4A016706}" destId="{66893372-9061-40D7-8B2D-B6D60CA4C3C3}" srcOrd="0" destOrd="0" presId="urn:microsoft.com/office/officeart/2005/8/layout/StepDownProcess"/>
    <dgm:cxn modelId="{CD10A31C-4CD5-4B63-9247-291529345C60}" srcId="{E481E106-BA5A-40EB-B89D-7F08206653DF}" destId="{F5E12D02-D48D-4749-8EBA-2FA749C8EC3C}" srcOrd="3" destOrd="0" parTransId="{B2DC6B47-2683-4E59-8357-950BF8AB59D7}" sibTransId="{F89C32B2-1694-4DCB-AAD0-3B0127C5C758}"/>
    <dgm:cxn modelId="{41092417-B71F-4731-94C2-63A2AD75722D}" type="presOf" srcId="{E481E106-BA5A-40EB-B89D-7F08206653DF}" destId="{E91ED52A-DE22-46AE-B2C9-6D082730C70C}" srcOrd="0" destOrd="0" presId="urn:microsoft.com/office/officeart/2005/8/layout/StepDownProcess"/>
    <dgm:cxn modelId="{037BBBC2-EAF4-4BAA-863F-6309ACE59F90}" type="presOf" srcId="{F5E12D02-D48D-4749-8EBA-2FA749C8EC3C}" destId="{576ED59F-0A17-4FA4-9193-4AAB13E8C3B4}" srcOrd="0" destOrd="0" presId="urn:microsoft.com/office/officeart/2005/8/layout/StepDownProcess"/>
    <dgm:cxn modelId="{C0414774-02F7-43EC-B3ED-78C367223CC1}" type="presOf" srcId="{0E6446D0-45A7-4ABA-BA2A-95075D55846C}" destId="{C2A7A9FF-080E-4C3C-856F-DEFEE0AF44C3}" srcOrd="0" destOrd="0" presId="urn:microsoft.com/office/officeart/2005/8/layout/StepDownProcess"/>
    <dgm:cxn modelId="{2ACECA7A-C283-4F55-A4B3-C918CA8268BD}" type="presOf" srcId="{6D15C239-E934-49E2-A2BD-C6D026D90494}" destId="{BDB95DA1-6F6C-4A8F-A26E-BC8E5F6B6601}" srcOrd="0" destOrd="0" presId="urn:microsoft.com/office/officeart/2005/8/layout/StepDownProcess"/>
    <dgm:cxn modelId="{3AB240DC-845E-426E-A02E-3DAD64075666}" srcId="{E481E106-BA5A-40EB-B89D-7F08206653DF}" destId="{6D15C239-E934-49E2-A2BD-C6D026D90494}" srcOrd="1" destOrd="0" parTransId="{6349AD26-DC8A-4F4A-A388-F6A5BEEF05F6}" sibTransId="{C5581770-BDB3-42EC-B3F3-CD1D893B35BC}"/>
    <dgm:cxn modelId="{86EA8994-A7EC-4AC9-99A8-904550BA7DB2}" srcId="{E481E106-BA5A-40EB-B89D-7F08206653DF}" destId="{349A193D-359C-4380-BDA7-93DA4A016706}" srcOrd="0" destOrd="0" parTransId="{AC2C9480-906A-4683-B8B2-B93DA3399FD8}" sibTransId="{89D3421C-6855-4222-A649-5913689473CD}"/>
    <dgm:cxn modelId="{0C1232FE-6C2D-4DD0-894E-87AF9AE0A93C}" type="presParOf" srcId="{E91ED52A-DE22-46AE-B2C9-6D082730C70C}" destId="{88046830-D96E-47DB-9913-785967260CD9}" srcOrd="0" destOrd="0" presId="urn:microsoft.com/office/officeart/2005/8/layout/StepDownProcess"/>
    <dgm:cxn modelId="{5CE647FE-F4EB-49E3-B155-C068508E2055}" type="presParOf" srcId="{88046830-D96E-47DB-9913-785967260CD9}" destId="{619DA52E-F789-406B-80C2-6DBD899D127B}" srcOrd="0" destOrd="0" presId="urn:microsoft.com/office/officeart/2005/8/layout/StepDownProcess"/>
    <dgm:cxn modelId="{1021A4CA-33B1-4F72-934C-F5E4345CB3FF}" type="presParOf" srcId="{88046830-D96E-47DB-9913-785967260CD9}" destId="{66893372-9061-40D7-8B2D-B6D60CA4C3C3}" srcOrd="1" destOrd="0" presId="urn:microsoft.com/office/officeart/2005/8/layout/StepDownProcess"/>
    <dgm:cxn modelId="{3B00900C-0F0B-4EC4-AD55-2637A44231D0}" type="presParOf" srcId="{88046830-D96E-47DB-9913-785967260CD9}" destId="{363825A0-F387-41AA-A9A4-41552D971FD2}" srcOrd="2" destOrd="0" presId="urn:microsoft.com/office/officeart/2005/8/layout/StepDownProcess"/>
    <dgm:cxn modelId="{A4EE6C25-8710-4E26-AB79-CB250E1781AB}" type="presParOf" srcId="{E91ED52A-DE22-46AE-B2C9-6D082730C70C}" destId="{DAC8B75D-6E3C-4F37-973D-D2DFFD25ECF9}" srcOrd="1" destOrd="0" presId="urn:microsoft.com/office/officeart/2005/8/layout/StepDownProcess"/>
    <dgm:cxn modelId="{6D3FF41C-2C7E-4744-8479-99A2710614E3}" type="presParOf" srcId="{E91ED52A-DE22-46AE-B2C9-6D082730C70C}" destId="{7D288E02-7478-4713-BD5A-278294D6417C}" srcOrd="2" destOrd="0" presId="urn:microsoft.com/office/officeart/2005/8/layout/StepDownProcess"/>
    <dgm:cxn modelId="{467220F6-4D78-4A3E-9E67-11D9BD2D027C}" type="presParOf" srcId="{7D288E02-7478-4713-BD5A-278294D6417C}" destId="{132A7C10-EC5E-4F0C-B783-ED764CF035C0}" srcOrd="0" destOrd="0" presId="urn:microsoft.com/office/officeart/2005/8/layout/StepDownProcess"/>
    <dgm:cxn modelId="{6A7E3FAE-10D4-49FB-8647-C17B1301BC6F}" type="presParOf" srcId="{7D288E02-7478-4713-BD5A-278294D6417C}" destId="{BDB95DA1-6F6C-4A8F-A26E-BC8E5F6B6601}" srcOrd="1" destOrd="0" presId="urn:microsoft.com/office/officeart/2005/8/layout/StepDownProcess"/>
    <dgm:cxn modelId="{0B3A75D1-9FEC-4340-9955-CE882D718996}" type="presParOf" srcId="{7D288E02-7478-4713-BD5A-278294D6417C}" destId="{3ABEE406-3D26-4668-BAAB-A50804F84990}" srcOrd="2" destOrd="0" presId="urn:microsoft.com/office/officeart/2005/8/layout/StepDownProcess"/>
    <dgm:cxn modelId="{8686A187-D755-4314-B715-B5A8992FDFE5}" type="presParOf" srcId="{E91ED52A-DE22-46AE-B2C9-6D082730C70C}" destId="{CFDEDC87-7AC2-4D0D-9116-79400D339C21}" srcOrd="3" destOrd="0" presId="urn:microsoft.com/office/officeart/2005/8/layout/StepDownProcess"/>
    <dgm:cxn modelId="{E702F371-60EA-479E-95A6-333F8E1E9C58}" type="presParOf" srcId="{E91ED52A-DE22-46AE-B2C9-6D082730C70C}" destId="{DFE03D01-C519-4DB0-B286-C27D02C64CA6}" srcOrd="4" destOrd="0" presId="urn:microsoft.com/office/officeart/2005/8/layout/StepDownProcess"/>
    <dgm:cxn modelId="{C1C25ECA-4441-4E34-A46C-7775BFC89C87}" type="presParOf" srcId="{DFE03D01-C519-4DB0-B286-C27D02C64CA6}" destId="{750ADFEF-6B01-49FA-A22B-6B597CFFA8C8}" srcOrd="0" destOrd="0" presId="urn:microsoft.com/office/officeart/2005/8/layout/StepDownProcess"/>
    <dgm:cxn modelId="{0C16E971-ACA1-475A-9B06-947230C7750B}" type="presParOf" srcId="{DFE03D01-C519-4DB0-B286-C27D02C64CA6}" destId="{C2A7A9FF-080E-4C3C-856F-DEFEE0AF44C3}" srcOrd="1" destOrd="0" presId="urn:microsoft.com/office/officeart/2005/8/layout/StepDownProcess"/>
    <dgm:cxn modelId="{1FE26BD3-5AAC-4660-B60B-4E51F49E30C8}" type="presParOf" srcId="{DFE03D01-C519-4DB0-B286-C27D02C64CA6}" destId="{6E3990D0-44A2-4F93-AE48-A96FBAC9319C}" srcOrd="2" destOrd="0" presId="urn:microsoft.com/office/officeart/2005/8/layout/StepDownProcess"/>
    <dgm:cxn modelId="{3092201E-FB5D-4052-A5C1-5F451C812AE6}" type="presParOf" srcId="{E91ED52A-DE22-46AE-B2C9-6D082730C70C}" destId="{B9B58A01-95B4-4329-B4F1-25E24BB35717}" srcOrd="5" destOrd="0" presId="urn:microsoft.com/office/officeart/2005/8/layout/StepDownProcess"/>
    <dgm:cxn modelId="{F1B3DA10-25E5-4E4B-8B1D-47D66EEBC11A}" type="presParOf" srcId="{E91ED52A-DE22-46AE-B2C9-6D082730C70C}" destId="{28E9B725-C0F5-48BD-AC55-9F1370ECC094}" srcOrd="6" destOrd="0" presId="urn:microsoft.com/office/officeart/2005/8/layout/StepDownProcess"/>
    <dgm:cxn modelId="{88EF036E-5282-4C44-B040-B50249BA75F7}" type="presParOf" srcId="{28E9B725-C0F5-48BD-AC55-9F1370ECC094}" destId="{576ED59F-0A17-4FA4-9193-4AAB13E8C3B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A8BC5C-8DC4-4FED-8792-86A95620F18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F91A6E-DB20-4C0B-AD09-0FBC0336D0AD}">
      <dgm:prSet phldrT="[Texto]" custT="1"/>
      <dgm:spPr/>
      <dgm:t>
        <a:bodyPr/>
        <a:lstStyle/>
        <a:p>
          <a:r>
            <a:rPr lang="pt-BR" sz="1400" b="1" dirty="0" smtClean="0"/>
            <a:t>GARANTIA DA INTEGRALIDADE</a:t>
          </a:r>
          <a:endParaRPr lang="pt-BR" sz="1400" b="1" dirty="0"/>
        </a:p>
      </dgm:t>
    </dgm:pt>
    <dgm:pt modelId="{C897D108-375E-440D-86F7-8CA845B85F6A}" type="parTrans" cxnId="{74612DC3-A604-46B9-AF43-7D2696D082BE}">
      <dgm:prSet/>
      <dgm:spPr/>
      <dgm:t>
        <a:bodyPr/>
        <a:lstStyle/>
        <a:p>
          <a:endParaRPr lang="pt-BR"/>
        </a:p>
      </dgm:t>
    </dgm:pt>
    <dgm:pt modelId="{CDC8860B-FF2C-4149-9723-B92D3B777D01}" type="sibTrans" cxnId="{74612DC3-A604-46B9-AF43-7D2696D082BE}">
      <dgm:prSet/>
      <dgm:spPr/>
      <dgm:t>
        <a:bodyPr/>
        <a:lstStyle/>
        <a:p>
          <a:endParaRPr lang="pt-BR"/>
        </a:p>
      </dgm:t>
    </dgm:pt>
    <dgm:pt modelId="{F60AB6EA-80DA-49EE-B2BB-E4A97F0FAB43}">
      <dgm:prSet phldrT="[Texto]"/>
      <dgm:spPr/>
      <dgm:t>
        <a:bodyPr/>
        <a:lstStyle/>
        <a:p>
          <a:r>
            <a:rPr lang="pt-BR" dirty="0" smtClean="0"/>
            <a:t>RENASES</a:t>
          </a:r>
          <a:endParaRPr lang="pt-BR" dirty="0"/>
        </a:p>
      </dgm:t>
    </dgm:pt>
    <dgm:pt modelId="{3D71E371-293B-477F-AF75-A93D9C514A37}" type="parTrans" cxnId="{F1265287-8C20-4FC8-9954-94357C5DF232}">
      <dgm:prSet/>
      <dgm:spPr/>
      <dgm:t>
        <a:bodyPr/>
        <a:lstStyle/>
        <a:p>
          <a:endParaRPr lang="pt-BR"/>
        </a:p>
      </dgm:t>
    </dgm:pt>
    <dgm:pt modelId="{A10F73EE-6DD5-4145-BE86-F2ACA5346EE4}" type="sibTrans" cxnId="{F1265287-8C20-4FC8-9954-94357C5DF232}">
      <dgm:prSet/>
      <dgm:spPr/>
      <dgm:t>
        <a:bodyPr/>
        <a:lstStyle/>
        <a:p>
          <a:endParaRPr lang="pt-BR"/>
        </a:p>
      </dgm:t>
    </dgm:pt>
    <dgm:pt modelId="{C1D2BA9B-8CA3-4A2E-87B8-6D3B5D0807B4}">
      <dgm:prSet phldrT="[Texto]" custT="1"/>
      <dgm:spPr/>
      <dgm:t>
        <a:bodyPr/>
        <a:lstStyle/>
        <a:p>
          <a:r>
            <a:rPr lang="pt-BR" sz="1400" dirty="0" smtClean="0"/>
            <a:t>Relação Nacional de Ações e </a:t>
          </a:r>
          <a:br>
            <a:rPr lang="pt-BR" sz="1400" dirty="0" smtClean="0"/>
          </a:br>
          <a:r>
            <a:rPr lang="pt-BR" sz="1400" dirty="0" smtClean="0"/>
            <a:t>Serviços de Saúde</a:t>
          </a:r>
          <a:endParaRPr lang="pt-BR" sz="1400" dirty="0"/>
        </a:p>
      </dgm:t>
    </dgm:pt>
    <dgm:pt modelId="{A252CB15-6281-481A-9868-87AC4F717EB0}" type="parTrans" cxnId="{82520648-752D-4876-BFEB-51F49754D942}">
      <dgm:prSet/>
      <dgm:spPr/>
      <dgm:t>
        <a:bodyPr/>
        <a:lstStyle/>
        <a:p>
          <a:endParaRPr lang="pt-BR"/>
        </a:p>
      </dgm:t>
    </dgm:pt>
    <dgm:pt modelId="{E2FB650D-CEE6-48E0-8F02-D3E1BF5BCCDC}" type="sibTrans" cxnId="{82520648-752D-4876-BFEB-51F49754D942}">
      <dgm:prSet/>
      <dgm:spPr/>
      <dgm:t>
        <a:bodyPr/>
        <a:lstStyle/>
        <a:p>
          <a:endParaRPr lang="pt-BR"/>
        </a:p>
      </dgm:t>
    </dgm:pt>
    <dgm:pt modelId="{6F2C9799-24CD-49A0-8295-85BD9A1B9642}">
      <dgm:prSet phldrT="[Texto]" custT="1"/>
      <dgm:spPr/>
      <dgm:t>
        <a:bodyPr/>
        <a:lstStyle/>
        <a:p>
          <a:r>
            <a:rPr lang="pt-BR" sz="2400" dirty="0" smtClean="0"/>
            <a:t>RENAME</a:t>
          </a:r>
          <a:endParaRPr lang="pt-BR" sz="2400" dirty="0"/>
        </a:p>
      </dgm:t>
    </dgm:pt>
    <dgm:pt modelId="{847CDE99-87B4-4733-A9D3-E7F1DF3BACCA}" type="sibTrans" cxnId="{5D6FE5B8-B9AA-4EE8-AD69-98A0FB624F53}">
      <dgm:prSet/>
      <dgm:spPr/>
      <dgm:t>
        <a:bodyPr/>
        <a:lstStyle/>
        <a:p>
          <a:endParaRPr lang="pt-BR"/>
        </a:p>
      </dgm:t>
    </dgm:pt>
    <dgm:pt modelId="{5E8B4F60-21CA-41EE-86C1-F6C17D8A8F68}" type="parTrans" cxnId="{5D6FE5B8-B9AA-4EE8-AD69-98A0FB624F53}">
      <dgm:prSet/>
      <dgm:spPr/>
      <dgm:t>
        <a:bodyPr/>
        <a:lstStyle/>
        <a:p>
          <a:endParaRPr lang="pt-BR"/>
        </a:p>
      </dgm:t>
    </dgm:pt>
    <dgm:pt modelId="{AC339321-8222-462E-A827-B61EAA7E1205}">
      <dgm:prSet phldrT="[Texto]" custT="1"/>
      <dgm:spPr/>
      <dgm:t>
        <a:bodyPr/>
        <a:lstStyle/>
        <a:p>
          <a:r>
            <a:rPr lang="pt-BR" sz="1400" dirty="0" smtClean="0"/>
            <a:t>Relação Nacional de Medicamentos Essenciais</a:t>
          </a:r>
          <a:endParaRPr lang="pt-BR" sz="1400" dirty="0"/>
        </a:p>
      </dgm:t>
    </dgm:pt>
    <dgm:pt modelId="{4688F2FF-0BFB-498F-8A04-72FE957A57BF}" type="parTrans" cxnId="{325F6513-2BE2-4940-8FE0-8C4124B0D110}">
      <dgm:prSet/>
      <dgm:spPr/>
      <dgm:t>
        <a:bodyPr/>
        <a:lstStyle/>
        <a:p>
          <a:endParaRPr lang="pt-BR"/>
        </a:p>
      </dgm:t>
    </dgm:pt>
    <dgm:pt modelId="{0E2E02E0-09F1-47C5-9F05-B241A6BF7C1A}" type="sibTrans" cxnId="{325F6513-2BE2-4940-8FE0-8C4124B0D110}">
      <dgm:prSet/>
      <dgm:spPr/>
      <dgm:t>
        <a:bodyPr/>
        <a:lstStyle/>
        <a:p>
          <a:endParaRPr lang="pt-BR"/>
        </a:p>
      </dgm:t>
    </dgm:pt>
    <dgm:pt modelId="{0C4D8B8D-8C02-4522-AB68-D30E8E86385A}" type="pres">
      <dgm:prSet presAssocID="{50A8BC5C-8DC4-4FED-8792-86A95620F18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A82A255-7F9E-4658-8FCD-B752A72BECB9}" type="pres">
      <dgm:prSet presAssocID="{9EF91A6E-DB20-4C0B-AD09-0FBC0336D0AD}" presName="Accent1" presStyleCnt="0"/>
      <dgm:spPr/>
    </dgm:pt>
    <dgm:pt modelId="{A8B6E5AA-AB13-4F04-8CFA-7C495B92E049}" type="pres">
      <dgm:prSet presAssocID="{9EF91A6E-DB20-4C0B-AD09-0FBC0336D0AD}" presName="Accent" presStyleLbl="node1" presStyleIdx="0" presStyleCnt="3"/>
      <dgm:spPr/>
    </dgm:pt>
    <dgm:pt modelId="{626C1440-A812-42D3-AFDC-71F6FBBBC541}" type="pres">
      <dgm:prSet presAssocID="{9EF91A6E-DB20-4C0B-AD09-0FBC0336D0AD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207544-6D88-47A1-ACA2-3C1107D284EC}" type="pres">
      <dgm:prSet presAssocID="{F60AB6EA-80DA-49EE-B2BB-E4A97F0FAB43}" presName="Accent2" presStyleCnt="0"/>
      <dgm:spPr/>
    </dgm:pt>
    <dgm:pt modelId="{3E48B4D6-DA66-42F4-965D-FA39F48AE160}" type="pres">
      <dgm:prSet presAssocID="{F60AB6EA-80DA-49EE-B2BB-E4A97F0FAB43}" presName="Accent" presStyleLbl="node1" presStyleIdx="1" presStyleCnt="3"/>
      <dgm:spPr/>
    </dgm:pt>
    <dgm:pt modelId="{A18879F5-E3C2-4246-A1EE-2ABE92584FCC}" type="pres">
      <dgm:prSet presAssocID="{F60AB6EA-80DA-49EE-B2BB-E4A97F0FAB43}" presName="Child2" presStyleLbl="revTx" presStyleIdx="1" presStyleCnt="5" custScaleX="219190" custLinFactNeighborX="39764" custLinFactNeighborY="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6475C4-4A53-4873-82F3-FB8EEF2FC2E8}" type="pres">
      <dgm:prSet presAssocID="{F60AB6EA-80DA-49EE-B2BB-E4A97F0FAB43}" presName="Parent2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C2CA16-3A2A-4506-BFDD-BE1FBBCB8134}" type="pres">
      <dgm:prSet presAssocID="{6F2C9799-24CD-49A0-8295-85BD9A1B9642}" presName="Accent3" presStyleCnt="0"/>
      <dgm:spPr/>
    </dgm:pt>
    <dgm:pt modelId="{E373B8B5-6904-49D4-9168-C9595921BA4C}" type="pres">
      <dgm:prSet presAssocID="{6F2C9799-24CD-49A0-8295-85BD9A1B9642}" presName="Accent" presStyleLbl="node1" presStyleIdx="2" presStyleCnt="3"/>
      <dgm:spPr/>
    </dgm:pt>
    <dgm:pt modelId="{B956DF11-FBEF-400A-8018-14EFDB307A82}" type="pres">
      <dgm:prSet presAssocID="{6F2C9799-24CD-49A0-8295-85BD9A1B9642}" presName="Child3" presStyleLbl="revTx" presStyleIdx="3" presStyleCnt="5" custScaleX="194567" custLinFactNeighborX="41848" custLinFactNeighborY="-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2BA830-DABE-4181-8ACA-11FF14861ED6}" type="pres">
      <dgm:prSet presAssocID="{6F2C9799-24CD-49A0-8295-85BD9A1B9642}" presName="Parent3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265287-8C20-4FC8-9954-94357C5DF232}" srcId="{50A8BC5C-8DC4-4FED-8792-86A95620F184}" destId="{F60AB6EA-80DA-49EE-B2BB-E4A97F0FAB43}" srcOrd="1" destOrd="0" parTransId="{3D71E371-293B-477F-AF75-A93D9C514A37}" sibTransId="{A10F73EE-6DD5-4145-BE86-F2ACA5346EE4}"/>
    <dgm:cxn modelId="{0A3CEB65-C0A8-4E16-BEC1-C9B786EB1990}" type="presOf" srcId="{F60AB6EA-80DA-49EE-B2BB-E4A97F0FAB43}" destId="{986475C4-4A53-4873-82F3-FB8EEF2FC2E8}" srcOrd="0" destOrd="0" presId="urn:microsoft.com/office/officeart/2009/layout/CircleArrowProcess"/>
    <dgm:cxn modelId="{067AF971-A54B-41CE-8863-19B4954927C6}" type="presOf" srcId="{9EF91A6E-DB20-4C0B-AD09-0FBC0336D0AD}" destId="{626C1440-A812-42D3-AFDC-71F6FBBBC541}" srcOrd="0" destOrd="0" presId="urn:microsoft.com/office/officeart/2009/layout/CircleArrowProcess"/>
    <dgm:cxn modelId="{325F6513-2BE2-4940-8FE0-8C4124B0D110}" srcId="{6F2C9799-24CD-49A0-8295-85BD9A1B9642}" destId="{AC339321-8222-462E-A827-B61EAA7E1205}" srcOrd="0" destOrd="0" parTransId="{4688F2FF-0BFB-498F-8A04-72FE957A57BF}" sibTransId="{0E2E02E0-09F1-47C5-9F05-B241A6BF7C1A}"/>
    <dgm:cxn modelId="{2E20259E-E839-40FD-B171-F0DDFF58C610}" type="presOf" srcId="{AC339321-8222-462E-A827-B61EAA7E1205}" destId="{B956DF11-FBEF-400A-8018-14EFDB307A82}" srcOrd="0" destOrd="0" presId="urn:microsoft.com/office/officeart/2009/layout/CircleArrowProcess"/>
    <dgm:cxn modelId="{32BC0D4E-6E98-4ADC-9E71-A60AC341C763}" type="presOf" srcId="{C1D2BA9B-8CA3-4A2E-87B8-6D3B5D0807B4}" destId="{A18879F5-E3C2-4246-A1EE-2ABE92584FCC}" srcOrd="0" destOrd="0" presId="urn:microsoft.com/office/officeart/2009/layout/CircleArrowProcess"/>
    <dgm:cxn modelId="{DA254348-7A81-4B00-AF12-76E169399FFD}" type="presOf" srcId="{6F2C9799-24CD-49A0-8295-85BD9A1B9642}" destId="{1F2BA830-DABE-4181-8ACA-11FF14861ED6}" srcOrd="0" destOrd="0" presId="urn:microsoft.com/office/officeart/2009/layout/CircleArrowProcess"/>
    <dgm:cxn modelId="{2046068C-D0F4-4C42-95E4-B6BB9E7C7958}" type="presOf" srcId="{50A8BC5C-8DC4-4FED-8792-86A95620F184}" destId="{0C4D8B8D-8C02-4522-AB68-D30E8E86385A}" srcOrd="0" destOrd="0" presId="urn:microsoft.com/office/officeart/2009/layout/CircleArrowProcess"/>
    <dgm:cxn modelId="{5D6FE5B8-B9AA-4EE8-AD69-98A0FB624F53}" srcId="{50A8BC5C-8DC4-4FED-8792-86A95620F184}" destId="{6F2C9799-24CD-49A0-8295-85BD9A1B9642}" srcOrd="2" destOrd="0" parTransId="{5E8B4F60-21CA-41EE-86C1-F6C17D8A8F68}" sibTransId="{847CDE99-87B4-4733-A9D3-E7F1DF3BACCA}"/>
    <dgm:cxn modelId="{82520648-752D-4876-BFEB-51F49754D942}" srcId="{F60AB6EA-80DA-49EE-B2BB-E4A97F0FAB43}" destId="{C1D2BA9B-8CA3-4A2E-87B8-6D3B5D0807B4}" srcOrd="0" destOrd="0" parTransId="{A252CB15-6281-481A-9868-87AC4F717EB0}" sibTransId="{E2FB650D-CEE6-48E0-8F02-D3E1BF5BCCDC}"/>
    <dgm:cxn modelId="{74612DC3-A604-46B9-AF43-7D2696D082BE}" srcId="{50A8BC5C-8DC4-4FED-8792-86A95620F184}" destId="{9EF91A6E-DB20-4C0B-AD09-0FBC0336D0AD}" srcOrd="0" destOrd="0" parTransId="{C897D108-375E-440D-86F7-8CA845B85F6A}" sibTransId="{CDC8860B-FF2C-4149-9723-B92D3B777D01}"/>
    <dgm:cxn modelId="{327ED4B2-8D89-4558-8A05-30E03B0E3CB4}" type="presParOf" srcId="{0C4D8B8D-8C02-4522-AB68-D30E8E86385A}" destId="{AA82A255-7F9E-4658-8FCD-B752A72BECB9}" srcOrd="0" destOrd="0" presId="urn:microsoft.com/office/officeart/2009/layout/CircleArrowProcess"/>
    <dgm:cxn modelId="{6DB13AEE-5A2B-4581-9699-6DEB80B85C3F}" type="presParOf" srcId="{AA82A255-7F9E-4658-8FCD-B752A72BECB9}" destId="{A8B6E5AA-AB13-4F04-8CFA-7C495B92E049}" srcOrd="0" destOrd="0" presId="urn:microsoft.com/office/officeart/2009/layout/CircleArrowProcess"/>
    <dgm:cxn modelId="{2DBBA044-786E-43EF-B18C-EBD65A0F1BC4}" type="presParOf" srcId="{0C4D8B8D-8C02-4522-AB68-D30E8E86385A}" destId="{626C1440-A812-42D3-AFDC-71F6FBBBC541}" srcOrd="1" destOrd="0" presId="urn:microsoft.com/office/officeart/2009/layout/CircleArrowProcess"/>
    <dgm:cxn modelId="{6440FD32-DC81-4C0D-B85E-89126A09A8C2}" type="presParOf" srcId="{0C4D8B8D-8C02-4522-AB68-D30E8E86385A}" destId="{C4207544-6D88-47A1-ACA2-3C1107D284EC}" srcOrd="2" destOrd="0" presId="urn:microsoft.com/office/officeart/2009/layout/CircleArrowProcess"/>
    <dgm:cxn modelId="{9EDD8467-1EB0-42DA-9656-DB5980541F3D}" type="presParOf" srcId="{C4207544-6D88-47A1-ACA2-3C1107D284EC}" destId="{3E48B4D6-DA66-42F4-965D-FA39F48AE160}" srcOrd="0" destOrd="0" presId="urn:microsoft.com/office/officeart/2009/layout/CircleArrowProcess"/>
    <dgm:cxn modelId="{75703FE2-AFCD-4E9F-A4AA-2E72D4D385D4}" type="presParOf" srcId="{0C4D8B8D-8C02-4522-AB68-D30E8E86385A}" destId="{A18879F5-E3C2-4246-A1EE-2ABE92584FCC}" srcOrd="3" destOrd="0" presId="urn:microsoft.com/office/officeart/2009/layout/CircleArrowProcess"/>
    <dgm:cxn modelId="{5CB857B3-1850-4AB0-A5DC-C80637FDD11C}" type="presParOf" srcId="{0C4D8B8D-8C02-4522-AB68-D30E8E86385A}" destId="{986475C4-4A53-4873-82F3-FB8EEF2FC2E8}" srcOrd="4" destOrd="0" presId="urn:microsoft.com/office/officeart/2009/layout/CircleArrowProcess"/>
    <dgm:cxn modelId="{B7C7ECB8-D229-4A9F-ADB8-688465283744}" type="presParOf" srcId="{0C4D8B8D-8C02-4522-AB68-D30E8E86385A}" destId="{31C2CA16-3A2A-4506-BFDD-BE1FBBCB8134}" srcOrd="5" destOrd="0" presId="urn:microsoft.com/office/officeart/2009/layout/CircleArrowProcess"/>
    <dgm:cxn modelId="{03F4DD50-FFFD-4ECA-93ED-72F10237D6E9}" type="presParOf" srcId="{31C2CA16-3A2A-4506-BFDD-BE1FBBCB8134}" destId="{E373B8B5-6904-49D4-9168-C9595921BA4C}" srcOrd="0" destOrd="0" presId="urn:microsoft.com/office/officeart/2009/layout/CircleArrowProcess"/>
    <dgm:cxn modelId="{FEBB4FBF-B4E6-4B8C-9C73-B1F5631E8183}" type="presParOf" srcId="{0C4D8B8D-8C02-4522-AB68-D30E8E86385A}" destId="{B956DF11-FBEF-400A-8018-14EFDB307A82}" srcOrd="6" destOrd="0" presId="urn:microsoft.com/office/officeart/2009/layout/CircleArrowProcess"/>
    <dgm:cxn modelId="{EFF3D26A-0627-4915-9D30-E1EEFA6E0713}" type="presParOf" srcId="{0C4D8B8D-8C02-4522-AB68-D30E8E86385A}" destId="{1F2BA830-DABE-4181-8ACA-11FF14861ED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EFAE4E-CDF0-4EBF-9D44-B33A9ACF053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918FF6-5EE3-4B67-AA08-1AAA64569FD3}">
      <dgm:prSet phldrT="[Texto]"/>
      <dgm:spPr/>
      <dgm:t>
        <a:bodyPr/>
        <a:lstStyle/>
        <a:p>
          <a:r>
            <a:rPr lang="pt-BR" dirty="0" smtClean="0"/>
            <a:t>CIR</a:t>
          </a:r>
          <a:endParaRPr lang="pt-BR" dirty="0"/>
        </a:p>
      </dgm:t>
    </dgm:pt>
    <dgm:pt modelId="{85803F27-38E0-4FFE-9CC8-C082916637FF}" type="parTrans" cxnId="{14137AB3-34F8-4D5E-BF76-E38FDECC31CE}">
      <dgm:prSet/>
      <dgm:spPr/>
      <dgm:t>
        <a:bodyPr/>
        <a:lstStyle/>
        <a:p>
          <a:endParaRPr lang="pt-BR"/>
        </a:p>
      </dgm:t>
    </dgm:pt>
    <dgm:pt modelId="{2DA0E42E-6D73-43B1-B39E-925AE9FE8D9B}" type="sibTrans" cxnId="{14137AB3-34F8-4D5E-BF76-E38FDECC31CE}">
      <dgm:prSet/>
      <dgm:spPr/>
      <dgm:t>
        <a:bodyPr/>
        <a:lstStyle/>
        <a:p>
          <a:endParaRPr lang="pt-BR"/>
        </a:p>
      </dgm:t>
    </dgm:pt>
    <dgm:pt modelId="{640B7C97-E8A7-4820-AC00-1B5F87AF8656}">
      <dgm:prSet phldrT="[Texto]"/>
      <dgm:spPr/>
      <dgm:t>
        <a:bodyPr/>
        <a:lstStyle/>
        <a:p>
          <a:r>
            <a:rPr lang="pt-BR" dirty="0" smtClean="0"/>
            <a:t>Comissão Intergestora Regional</a:t>
          </a:r>
          <a:endParaRPr lang="pt-BR" dirty="0"/>
        </a:p>
      </dgm:t>
    </dgm:pt>
    <dgm:pt modelId="{84A185D7-9B4E-44B2-8A9A-7A235E0B8627}" type="parTrans" cxnId="{E663BD24-60D1-42C8-8CBD-E7232A0BB118}">
      <dgm:prSet/>
      <dgm:spPr/>
      <dgm:t>
        <a:bodyPr/>
        <a:lstStyle/>
        <a:p>
          <a:endParaRPr lang="pt-BR"/>
        </a:p>
      </dgm:t>
    </dgm:pt>
    <dgm:pt modelId="{8DCDCFB6-2EAA-4C2F-A227-86F2339821F6}" type="sibTrans" cxnId="{E663BD24-60D1-42C8-8CBD-E7232A0BB118}">
      <dgm:prSet/>
      <dgm:spPr/>
      <dgm:t>
        <a:bodyPr/>
        <a:lstStyle/>
        <a:p>
          <a:endParaRPr lang="pt-BR"/>
        </a:p>
      </dgm:t>
    </dgm:pt>
    <dgm:pt modelId="{1FA4A30B-15D1-4649-BC7E-51A6D62C9D56}">
      <dgm:prSet phldrT="[Texto]"/>
      <dgm:spPr/>
      <dgm:t>
        <a:bodyPr/>
        <a:lstStyle/>
        <a:p>
          <a:r>
            <a:rPr lang="pt-BR" dirty="0" smtClean="0"/>
            <a:t>CIB</a:t>
          </a:r>
          <a:endParaRPr lang="pt-BR" dirty="0"/>
        </a:p>
      </dgm:t>
    </dgm:pt>
    <dgm:pt modelId="{4631712D-80AB-4A57-B21D-3869F475C6BE}" type="parTrans" cxnId="{104FBBF4-EA30-42B5-8A58-0BC934E7C8F2}">
      <dgm:prSet/>
      <dgm:spPr/>
      <dgm:t>
        <a:bodyPr/>
        <a:lstStyle/>
        <a:p>
          <a:endParaRPr lang="pt-BR"/>
        </a:p>
      </dgm:t>
    </dgm:pt>
    <dgm:pt modelId="{F537958F-6AAF-4EA8-98F5-06290144CE9F}" type="sibTrans" cxnId="{104FBBF4-EA30-42B5-8A58-0BC934E7C8F2}">
      <dgm:prSet/>
      <dgm:spPr/>
      <dgm:t>
        <a:bodyPr/>
        <a:lstStyle/>
        <a:p>
          <a:endParaRPr lang="pt-BR"/>
        </a:p>
      </dgm:t>
    </dgm:pt>
    <dgm:pt modelId="{BE61EC59-0801-4156-8232-A98A76C0766E}">
      <dgm:prSet phldrT="[Texto]"/>
      <dgm:spPr/>
      <dgm:t>
        <a:bodyPr/>
        <a:lstStyle/>
        <a:p>
          <a:r>
            <a:rPr lang="pt-BR" dirty="0" smtClean="0"/>
            <a:t>Comissão Intergestora </a:t>
          </a:r>
          <a:r>
            <a:rPr lang="pt-BR" dirty="0" err="1" smtClean="0"/>
            <a:t>Bipartite</a:t>
          </a:r>
          <a:endParaRPr lang="pt-BR" dirty="0"/>
        </a:p>
      </dgm:t>
    </dgm:pt>
    <dgm:pt modelId="{B0C7410D-1988-457D-BA09-3D45F569E805}" type="parTrans" cxnId="{60747005-C13F-4BA3-82EC-584A800875BE}">
      <dgm:prSet/>
      <dgm:spPr/>
      <dgm:t>
        <a:bodyPr/>
        <a:lstStyle/>
        <a:p>
          <a:endParaRPr lang="pt-BR"/>
        </a:p>
      </dgm:t>
    </dgm:pt>
    <dgm:pt modelId="{1FE7F6F8-B89A-4BD9-8E00-02A9B4B81552}" type="sibTrans" cxnId="{60747005-C13F-4BA3-82EC-584A800875BE}">
      <dgm:prSet/>
      <dgm:spPr/>
      <dgm:t>
        <a:bodyPr/>
        <a:lstStyle/>
        <a:p>
          <a:endParaRPr lang="pt-BR"/>
        </a:p>
      </dgm:t>
    </dgm:pt>
    <dgm:pt modelId="{1B0DAC65-54D8-4C0D-AF3A-82BB6B9C7B50}">
      <dgm:prSet phldrT="[Texto]"/>
      <dgm:spPr/>
      <dgm:t>
        <a:bodyPr/>
        <a:lstStyle/>
        <a:p>
          <a:r>
            <a:rPr lang="pt-BR" dirty="0" smtClean="0"/>
            <a:t>CIT</a:t>
          </a:r>
          <a:endParaRPr lang="pt-BR" dirty="0"/>
        </a:p>
      </dgm:t>
    </dgm:pt>
    <dgm:pt modelId="{EE4C2A82-DE55-414A-9381-3AD546230447}" type="parTrans" cxnId="{BDAA4E29-909B-4D38-92A1-CA5678ABC105}">
      <dgm:prSet/>
      <dgm:spPr/>
      <dgm:t>
        <a:bodyPr/>
        <a:lstStyle/>
        <a:p>
          <a:endParaRPr lang="pt-BR"/>
        </a:p>
      </dgm:t>
    </dgm:pt>
    <dgm:pt modelId="{CFA09012-0000-41C1-A0B4-075E3AFD734C}" type="sibTrans" cxnId="{BDAA4E29-909B-4D38-92A1-CA5678ABC105}">
      <dgm:prSet/>
      <dgm:spPr/>
      <dgm:t>
        <a:bodyPr/>
        <a:lstStyle/>
        <a:p>
          <a:endParaRPr lang="pt-BR"/>
        </a:p>
      </dgm:t>
    </dgm:pt>
    <dgm:pt modelId="{AD9A4F57-56F2-4BC8-BB66-D03787AACE4A}">
      <dgm:prSet phldrT="[Texto]"/>
      <dgm:spPr/>
      <dgm:t>
        <a:bodyPr/>
        <a:lstStyle/>
        <a:p>
          <a:r>
            <a:rPr lang="pt-BR" dirty="0" smtClean="0"/>
            <a:t>Comissão Intergestora Tripartite</a:t>
          </a:r>
          <a:endParaRPr lang="pt-BR" dirty="0"/>
        </a:p>
      </dgm:t>
    </dgm:pt>
    <dgm:pt modelId="{AF14CB01-8372-4B05-A12C-C9AFBFE0FD88}" type="parTrans" cxnId="{26EDA45B-6E3C-4CAF-A839-817D5B58297B}">
      <dgm:prSet/>
      <dgm:spPr/>
      <dgm:t>
        <a:bodyPr/>
        <a:lstStyle/>
        <a:p>
          <a:endParaRPr lang="pt-BR"/>
        </a:p>
      </dgm:t>
    </dgm:pt>
    <dgm:pt modelId="{FB0C6E66-A7CD-47CA-81E5-B84A19C46643}" type="sibTrans" cxnId="{26EDA45B-6E3C-4CAF-A839-817D5B58297B}">
      <dgm:prSet/>
      <dgm:spPr/>
      <dgm:t>
        <a:bodyPr/>
        <a:lstStyle/>
        <a:p>
          <a:endParaRPr lang="pt-BR"/>
        </a:p>
      </dgm:t>
    </dgm:pt>
    <dgm:pt modelId="{CB2B8B3D-036A-4538-AA1E-67214586F896}">
      <dgm:prSet phldrT="[Texto]"/>
      <dgm:spPr/>
      <dgm:t>
        <a:bodyPr/>
        <a:lstStyle/>
        <a:p>
          <a:r>
            <a:rPr lang="pt-BR" dirty="0" smtClean="0"/>
            <a:t>COAP</a:t>
          </a:r>
          <a:endParaRPr lang="pt-BR" dirty="0"/>
        </a:p>
      </dgm:t>
    </dgm:pt>
    <dgm:pt modelId="{6804D55E-B7E4-40BB-8480-102A4E03E77C}" type="parTrans" cxnId="{57CFE232-8A66-4CA2-8445-40A32620AF51}">
      <dgm:prSet/>
      <dgm:spPr/>
      <dgm:t>
        <a:bodyPr/>
        <a:lstStyle/>
        <a:p>
          <a:endParaRPr lang="pt-BR"/>
        </a:p>
      </dgm:t>
    </dgm:pt>
    <dgm:pt modelId="{E1076EBB-7A08-41E2-A52D-B190A42A02BD}" type="sibTrans" cxnId="{57CFE232-8A66-4CA2-8445-40A32620AF51}">
      <dgm:prSet/>
      <dgm:spPr/>
      <dgm:t>
        <a:bodyPr/>
        <a:lstStyle/>
        <a:p>
          <a:endParaRPr lang="pt-BR"/>
        </a:p>
      </dgm:t>
    </dgm:pt>
    <dgm:pt modelId="{BA29F1E0-2D0E-4E57-B5AB-363AFD8AC673}">
      <dgm:prSet phldrT="[Texto]"/>
      <dgm:spPr/>
      <dgm:t>
        <a:bodyPr/>
        <a:lstStyle/>
        <a:p>
          <a:r>
            <a:rPr lang="pt-BR" dirty="0" smtClean="0"/>
            <a:t>Contrato Organizativo de Ação Pública</a:t>
          </a:r>
          <a:endParaRPr lang="pt-BR" dirty="0"/>
        </a:p>
      </dgm:t>
    </dgm:pt>
    <dgm:pt modelId="{4779E350-5179-4962-952D-2230354F89B9}" type="parTrans" cxnId="{230975A7-602A-48E7-8314-E41035172FC1}">
      <dgm:prSet/>
      <dgm:spPr/>
      <dgm:t>
        <a:bodyPr/>
        <a:lstStyle/>
        <a:p>
          <a:endParaRPr lang="pt-BR"/>
        </a:p>
      </dgm:t>
    </dgm:pt>
    <dgm:pt modelId="{A6BDAAC4-FDC1-40F8-ABE1-E3130AF8116B}" type="sibTrans" cxnId="{230975A7-602A-48E7-8314-E41035172FC1}">
      <dgm:prSet/>
      <dgm:spPr/>
      <dgm:t>
        <a:bodyPr/>
        <a:lstStyle/>
        <a:p>
          <a:endParaRPr lang="pt-BR"/>
        </a:p>
      </dgm:t>
    </dgm:pt>
    <dgm:pt modelId="{0C1ABDE6-4668-48C3-B5E8-A2D5D4B91967}" type="pres">
      <dgm:prSet presAssocID="{9EEFAE4E-CDF0-4EBF-9D44-B33A9ACF05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A1B315D-45C6-4EA1-8D15-0C938CA90AC5}" type="pres">
      <dgm:prSet presAssocID="{7E918FF6-5EE3-4B67-AA08-1AAA64569FD3}" presName="composite" presStyleCnt="0"/>
      <dgm:spPr/>
    </dgm:pt>
    <dgm:pt modelId="{7E3EC3F9-48D1-42BE-A916-2AC889A8A1BF}" type="pres">
      <dgm:prSet presAssocID="{7E918FF6-5EE3-4B67-AA08-1AAA64569FD3}" presName="bentUpArrow1" presStyleLbl="alignImgPlace1" presStyleIdx="0" presStyleCnt="3"/>
      <dgm:spPr/>
    </dgm:pt>
    <dgm:pt modelId="{F4F24004-F6B1-4CBD-82AF-74F3395C8366}" type="pres">
      <dgm:prSet presAssocID="{7E918FF6-5EE3-4B67-AA08-1AAA64569FD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57DF1F-FE31-4E15-A3B2-5673F7AA2D7F}" type="pres">
      <dgm:prSet presAssocID="{7E918FF6-5EE3-4B67-AA08-1AAA64569FD3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94E9CF-1C65-4201-AF3D-531096030427}" type="pres">
      <dgm:prSet presAssocID="{2DA0E42E-6D73-43B1-B39E-925AE9FE8D9B}" presName="sibTrans" presStyleCnt="0"/>
      <dgm:spPr/>
    </dgm:pt>
    <dgm:pt modelId="{DCA31A59-FCFF-4F60-A70F-2A1D303E13A0}" type="pres">
      <dgm:prSet presAssocID="{1FA4A30B-15D1-4649-BC7E-51A6D62C9D56}" presName="composite" presStyleCnt="0"/>
      <dgm:spPr/>
    </dgm:pt>
    <dgm:pt modelId="{3C340BA5-13AA-4B0D-A961-C73271DA9103}" type="pres">
      <dgm:prSet presAssocID="{1FA4A30B-15D1-4649-BC7E-51A6D62C9D56}" presName="bentUpArrow1" presStyleLbl="alignImgPlace1" presStyleIdx="1" presStyleCnt="3"/>
      <dgm:spPr/>
    </dgm:pt>
    <dgm:pt modelId="{B3285D53-2FAA-4265-A65A-B56CEE2B685D}" type="pres">
      <dgm:prSet presAssocID="{1FA4A30B-15D1-4649-BC7E-51A6D62C9D5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347CE2-4DD1-4CB1-9A62-FA14495FFB5D}" type="pres">
      <dgm:prSet presAssocID="{1FA4A30B-15D1-4649-BC7E-51A6D62C9D56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7A479F-4804-47F7-8408-54C62FD98DD3}" type="pres">
      <dgm:prSet presAssocID="{F537958F-6AAF-4EA8-98F5-06290144CE9F}" presName="sibTrans" presStyleCnt="0"/>
      <dgm:spPr/>
    </dgm:pt>
    <dgm:pt modelId="{B0EB6564-9E4A-4B33-91A6-7BB9B77D1291}" type="pres">
      <dgm:prSet presAssocID="{1B0DAC65-54D8-4C0D-AF3A-82BB6B9C7B50}" presName="composite" presStyleCnt="0"/>
      <dgm:spPr/>
    </dgm:pt>
    <dgm:pt modelId="{4F772C86-35E3-48E9-ACD4-6DB150A51307}" type="pres">
      <dgm:prSet presAssocID="{1B0DAC65-54D8-4C0D-AF3A-82BB6B9C7B50}" presName="bentUpArrow1" presStyleLbl="alignImgPlace1" presStyleIdx="2" presStyleCnt="3"/>
      <dgm:spPr/>
    </dgm:pt>
    <dgm:pt modelId="{332E7048-6DE5-457B-BCD2-267CBD9CF740}" type="pres">
      <dgm:prSet presAssocID="{1B0DAC65-54D8-4C0D-AF3A-82BB6B9C7B5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281663-B020-495D-8265-552EB2547125}" type="pres">
      <dgm:prSet presAssocID="{1B0DAC65-54D8-4C0D-AF3A-82BB6B9C7B5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758567-E80B-4E18-AEA5-279CA698E1CC}" type="pres">
      <dgm:prSet presAssocID="{CFA09012-0000-41C1-A0B4-075E3AFD734C}" presName="sibTrans" presStyleCnt="0"/>
      <dgm:spPr/>
    </dgm:pt>
    <dgm:pt modelId="{36C1128A-0CF9-40C8-807A-3B8AA726D525}" type="pres">
      <dgm:prSet presAssocID="{CB2B8B3D-036A-4538-AA1E-67214586F896}" presName="composite" presStyleCnt="0"/>
      <dgm:spPr/>
    </dgm:pt>
    <dgm:pt modelId="{9F57BA0A-4453-48C5-BB69-AFCCD507AB0D}" type="pres">
      <dgm:prSet presAssocID="{CB2B8B3D-036A-4538-AA1E-67214586F896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86A433-C49A-4C60-83EB-938F1A6EC76A}" type="pres">
      <dgm:prSet presAssocID="{CB2B8B3D-036A-4538-AA1E-67214586F896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F992A7-AA46-4CD5-A1D7-BE9D574908C9}" type="presOf" srcId="{BE61EC59-0801-4156-8232-A98A76C0766E}" destId="{06347CE2-4DD1-4CB1-9A62-FA14495FFB5D}" srcOrd="0" destOrd="0" presId="urn:microsoft.com/office/officeart/2005/8/layout/StepDownProcess"/>
    <dgm:cxn modelId="{5E90F2CA-5D52-4C5A-94BB-BB3EE1EBE1C1}" type="presOf" srcId="{BA29F1E0-2D0E-4E57-B5AB-363AFD8AC673}" destId="{E286A433-C49A-4C60-83EB-938F1A6EC76A}" srcOrd="0" destOrd="0" presId="urn:microsoft.com/office/officeart/2005/8/layout/StepDownProcess"/>
    <dgm:cxn modelId="{76BE411C-2E1E-4E79-A1A1-7B7BC8EBB31E}" type="presOf" srcId="{7E918FF6-5EE3-4B67-AA08-1AAA64569FD3}" destId="{F4F24004-F6B1-4CBD-82AF-74F3395C8366}" srcOrd="0" destOrd="0" presId="urn:microsoft.com/office/officeart/2005/8/layout/StepDownProcess"/>
    <dgm:cxn modelId="{104FBBF4-EA30-42B5-8A58-0BC934E7C8F2}" srcId="{9EEFAE4E-CDF0-4EBF-9D44-B33A9ACF0534}" destId="{1FA4A30B-15D1-4649-BC7E-51A6D62C9D56}" srcOrd="1" destOrd="0" parTransId="{4631712D-80AB-4A57-B21D-3869F475C6BE}" sibTransId="{F537958F-6AAF-4EA8-98F5-06290144CE9F}"/>
    <dgm:cxn modelId="{2B5EE333-8C25-46EA-BDD2-4F9915B89472}" type="presOf" srcId="{AD9A4F57-56F2-4BC8-BB66-D03787AACE4A}" destId="{74281663-B020-495D-8265-552EB2547125}" srcOrd="0" destOrd="0" presId="urn:microsoft.com/office/officeart/2005/8/layout/StepDownProcess"/>
    <dgm:cxn modelId="{4988A704-4B6C-4278-A2F7-DC19CC29EE4B}" type="presOf" srcId="{CB2B8B3D-036A-4538-AA1E-67214586F896}" destId="{9F57BA0A-4453-48C5-BB69-AFCCD507AB0D}" srcOrd="0" destOrd="0" presId="urn:microsoft.com/office/officeart/2005/8/layout/StepDownProcess"/>
    <dgm:cxn modelId="{090DEC50-9DC2-4C80-8291-1661606A8D5A}" type="presOf" srcId="{9EEFAE4E-CDF0-4EBF-9D44-B33A9ACF0534}" destId="{0C1ABDE6-4668-48C3-B5E8-A2D5D4B91967}" srcOrd="0" destOrd="0" presId="urn:microsoft.com/office/officeart/2005/8/layout/StepDownProcess"/>
    <dgm:cxn modelId="{4FC49A84-537A-4880-B00A-E8C35EFC8278}" type="presOf" srcId="{1B0DAC65-54D8-4C0D-AF3A-82BB6B9C7B50}" destId="{332E7048-6DE5-457B-BCD2-267CBD9CF740}" srcOrd="0" destOrd="0" presId="urn:microsoft.com/office/officeart/2005/8/layout/StepDownProcess"/>
    <dgm:cxn modelId="{E663BD24-60D1-42C8-8CBD-E7232A0BB118}" srcId="{7E918FF6-5EE3-4B67-AA08-1AAA64569FD3}" destId="{640B7C97-E8A7-4820-AC00-1B5F87AF8656}" srcOrd="0" destOrd="0" parTransId="{84A185D7-9B4E-44B2-8A9A-7A235E0B8627}" sibTransId="{8DCDCFB6-2EAA-4C2F-A227-86F2339821F6}"/>
    <dgm:cxn modelId="{26EDA45B-6E3C-4CAF-A839-817D5B58297B}" srcId="{1B0DAC65-54D8-4C0D-AF3A-82BB6B9C7B50}" destId="{AD9A4F57-56F2-4BC8-BB66-D03787AACE4A}" srcOrd="0" destOrd="0" parTransId="{AF14CB01-8372-4B05-A12C-C9AFBFE0FD88}" sibTransId="{FB0C6E66-A7CD-47CA-81E5-B84A19C46643}"/>
    <dgm:cxn modelId="{14137AB3-34F8-4D5E-BF76-E38FDECC31CE}" srcId="{9EEFAE4E-CDF0-4EBF-9D44-B33A9ACF0534}" destId="{7E918FF6-5EE3-4B67-AA08-1AAA64569FD3}" srcOrd="0" destOrd="0" parTransId="{85803F27-38E0-4FFE-9CC8-C082916637FF}" sibTransId="{2DA0E42E-6D73-43B1-B39E-925AE9FE8D9B}"/>
    <dgm:cxn modelId="{0D5E54E0-F24A-4D1B-9B7C-A3CA6716B6DD}" type="presOf" srcId="{1FA4A30B-15D1-4649-BC7E-51A6D62C9D56}" destId="{B3285D53-2FAA-4265-A65A-B56CEE2B685D}" srcOrd="0" destOrd="0" presId="urn:microsoft.com/office/officeart/2005/8/layout/StepDownProcess"/>
    <dgm:cxn modelId="{888A3A23-D2A2-4051-BFFB-CAF3B125516B}" type="presOf" srcId="{640B7C97-E8A7-4820-AC00-1B5F87AF8656}" destId="{4357DF1F-FE31-4E15-A3B2-5673F7AA2D7F}" srcOrd="0" destOrd="0" presId="urn:microsoft.com/office/officeart/2005/8/layout/StepDownProcess"/>
    <dgm:cxn modelId="{57CFE232-8A66-4CA2-8445-40A32620AF51}" srcId="{9EEFAE4E-CDF0-4EBF-9D44-B33A9ACF0534}" destId="{CB2B8B3D-036A-4538-AA1E-67214586F896}" srcOrd="3" destOrd="0" parTransId="{6804D55E-B7E4-40BB-8480-102A4E03E77C}" sibTransId="{E1076EBB-7A08-41E2-A52D-B190A42A02BD}"/>
    <dgm:cxn modelId="{230975A7-602A-48E7-8314-E41035172FC1}" srcId="{CB2B8B3D-036A-4538-AA1E-67214586F896}" destId="{BA29F1E0-2D0E-4E57-B5AB-363AFD8AC673}" srcOrd="0" destOrd="0" parTransId="{4779E350-5179-4962-952D-2230354F89B9}" sibTransId="{A6BDAAC4-FDC1-40F8-ABE1-E3130AF8116B}"/>
    <dgm:cxn modelId="{60747005-C13F-4BA3-82EC-584A800875BE}" srcId="{1FA4A30B-15D1-4649-BC7E-51A6D62C9D56}" destId="{BE61EC59-0801-4156-8232-A98A76C0766E}" srcOrd="0" destOrd="0" parTransId="{B0C7410D-1988-457D-BA09-3D45F569E805}" sibTransId="{1FE7F6F8-B89A-4BD9-8E00-02A9B4B81552}"/>
    <dgm:cxn modelId="{BDAA4E29-909B-4D38-92A1-CA5678ABC105}" srcId="{9EEFAE4E-CDF0-4EBF-9D44-B33A9ACF0534}" destId="{1B0DAC65-54D8-4C0D-AF3A-82BB6B9C7B50}" srcOrd="2" destOrd="0" parTransId="{EE4C2A82-DE55-414A-9381-3AD546230447}" sibTransId="{CFA09012-0000-41C1-A0B4-075E3AFD734C}"/>
    <dgm:cxn modelId="{156A23ED-A686-44EA-9D5C-BFDCF1EC5A78}" type="presParOf" srcId="{0C1ABDE6-4668-48C3-B5E8-A2D5D4B91967}" destId="{DA1B315D-45C6-4EA1-8D15-0C938CA90AC5}" srcOrd="0" destOrd="0" presId="urn:microsoft.com/office/officeart/2005/8/layout/StepDownProcess"/>
    <dgm:cxn modelId="{7CE397A4-6286-4210-852D-1D1D6DA7E2FE}" type="presParOf" srcId="{DA1B315D-45C6-4EA1-8D15-0C938CA90AC5}" destId="{7E3EC3F9-48D1-42BE-A916-2AC889A8A1BF}" srcOrd="0" destOrd="0" presId="urn:microsoft.com/office/officeart/2005/8/layout/StepDownProcess"/>
    <dgm:cxn modelId="{5D4C9AC9-9B04-470D-A251-C0EE1EFF2ED5}" type="presParOf" srcId="{DA1B315D-45C6-4EA1-8D15-0C938CA90AC5}" destId="{F4F24004-F6B1-4CBD-82AF-74F3395C8366}" srcOrd="1" destOrd="0" presId="urn:microsoft.com/office/officeart/2005/8/layout/StepDownProcess"/>
    <dgm:cxn modelId="{77B3FDB9-FFA4-45A2-92E0-E407D8FDCA74}" type="presParOf" srcId="{DA1B315D-45C6-4EA1-8D15-0C938CA90AC5}" destId="{4357DF1F-FE31-4E15-A3B2-5673F7AA2D7F}" srcOrd="2" destOrd="0" presId="urn:microsoft.com/office/officeart/2005/8/layout/StepDownProcess"/>
    <dgm:cxn modelId="{9BAE0528-9D1E-4E7D-A86B-B0AACF397273}" type="presParOf" srcId="{0C1ABDE6-4668-48C3-B5E8-A2D5D4B91967}" destId="{AB94E9CF-1C65-4201-AF3D-531096030427}" srcOrd="1" destOrd="0" presId="urn:microsoft.com/office/officeart/2005/8/layout/StepDownProcess"/>
    <dgm:cxn modelId="{19E8201D-DEB8-404B-ADD5-8B4B09EB7A08}" type="presParOf" srcId="{0C1ABDE6-4668-48C3-B5E8-A2D5D4B91967}" destId="{DCA31A59-FCFF-4F60-A70F-2A1D303E13A0}" srcOrd="2" destOrd="0" presId="urn:microsoft.com/office/officeart/2005/8/layout/StepDownProcess"/>
    <dgm:cxn modelId="{AD8FACC0-7755-452E-BEAC-FD64426C731F}" type="presParOf" srcId="{DCA31A59-FCFF-4F60-A70F-2A1D303E13A0}" destId="{3C340BA5-13AA-4B0D-A961-C73271DA9103}" srcOrd="0" destOrd="0" presId="urn:microsoft.com/office/officeart/2005/8/layout/StepDownProcess"/>
    <dgm:cxn modelId="{C3EE9564-F8C7-4237-8167-A206EB3B9120}" type="presParOf" srcId="{DCA31A59-FCFF-4F60-A70F-2A1D303E13A0}" destId="{B3285D53-2FAA-4265-A65A-B56CEE2B685D}" srcOrd="1" destOrd="0" presId="urn:microsoft.com/office/officeart/2005/8/layout/StepDownProcess"/>
    <dgm:cxn modelId="{E82747C2-80B8-434F-953D-C2E11D80F1DE}" type="presParOf" srcId="{DCA31A59-FCFF-4F60-A70F-2A1D303E13A0}" destId="{06347CE2-4DD1-4CB1-9A62-FA14495FFB5D}" srcOrd="2" destOrd="0" presId="urn:microsoft.com/office/officeart/2005/8/layout/StepDownProcess"/>
    <dgm:cxn modelId="{CDB44E23-52BD-49F6-852A-CAC698CB9EAB}" type="presParOf" srcId="{0C1ABDE6-4668-48C3-B5E8-A2D5D4B91967}" destId="{E17A479F-4804-47F7-8408-54C62FD98DD3}" srcOrd="3" destOrd="0" presId="urn:microsoft.com/office/officeart/2005/8/layout/StepDownProcess"/>
    <dgm:cxn modelId="{230599CD-1EF3-4C79-9CBB-7DC4FA9A13F5}" type="presParOf" srcId="{0C1ABDE6-4668-48C3-B5E8-A2D5D4B91967}" destId="{B0EB6564-9E4A-4B33-91A6-7BB9B77D1291}" srcOrd="4" destOrd="0" presId="urn:microsoft.com/office/officeart/2005/8/layout/StepDownProcess"/>
    <dgm:cxn modelId="{E26D7680-A6D8-4372-BE38-C686C54B48E5}" type="presParOf" srcId="{B0EB6564-9E4A-4B33-91A6-7BB9B77D1291}" destId="{4F772C86-35E3-48E9-ACD4-6DB150A51307}" srcOrd="0" destOrd="0" presId="urn:microsoft.com/office/officeart/2005/8/layout/StepDownProcess"/>
    <dgm:cxn modelId="{7DD45B8F-50D9-4D89-85A9-97AC3E4D92B7}" type="presParOf" srcId="{B0EB6564-9E4A-4B33-91A6-7BB9B77D1291}" destId="{332E7048-6DE5-457B-BCD2-267CBD9CF740}" srcOrd="1" destOrd="0" presId="urn:microsoft.com/office/officeart/2005/8/layout/StepDownProcess"/>
    <dgm:cxn modelId="{6B5E7E94-A68D-4487-ACEF-FB0C72C8B006}" type="presParOf" srcId="{B0EB6564-9E4A-4B33-91A6-7BB9B77D1291}" destId="{74281663-B020-495D-8265-552EB2547125}" srcOrd="2" destOrd="0" presId="urn:microsoft.com/office/officeart/2005/8/layout/StepDownProcess"/>
    <dgm:cxn modelId="{989358DE-0F25-4FB3-92A6-9957DEC34A32}" type="presParOf" srcId="{0C1ABDE6-4668-48C3-B5E8-A2D5D4B91967}" destId="{33758567-E80B-4E18-AEA5-279CA698E1CC}" srcOrd="5" destOrd="0" presId="urn:microsoft.com/office/officeart/2005/8/layout/StepDownProcess"/>
    <dgm:cxn modelId="{BA05D01C-CE12-4E40-99CA-9CC55D61A429}" type="presParOf" srcId="{0C1ABDE6-4668-48C3-B5E8-A2D5D4B91967}" destId="{36C1128A-0CF9-40C8-807A-3B8AA726D525}" srcOrd="6" destOrd="0" presId="urn:microsoft.com/office/officeart/2005/8/layout/StepDownProcess"/>
    <dgm:cxn modelId="{C0113781-5CDF-4AFD-AAC7-88866722ED6B}" type="presParOf" srcId="{36C1128A-0CF9-40C8-807A-3B8AA726D525}" destId="{9F57BA0A-4453-48C5-BB69-AFCCD507AB0D}" srcOrd="0" destOrd="0" presId="urn:microsoft.com/office/officeart/2005/8/layout/StepDownProcess"/>
    <dgm:cxn modelId="{E1C0F17E-F5AC-4577-AB0A-FE7F96A4D5D2}" type="presParOf" srcId="{36C1128A-0CF9-40C8-807A-3B8AA726D525}" destId="{E286A433-C49A-4C60-83EB-938F1A6EC76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E7E0CF-6C1D-48F1-940A-B386DF0731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EA5D08-29DA-4598-8C0F-6809D374BA37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Reconhecimento  da importância do</a:t>
          </a:r>
          <a:r>
            <a:rPr lang="pt-BR" sz="2000" b="1" dirty="0" smtClean="0">
              <a:solidFill>
                <a:schemeClr val="tx1"/>
              </a:solidFill>
            </a:rPr>
            <a:t> processo de Regionalização</a:t>
          </a:r>
          <a:r>
            <a:rPr lang="pt-BR" sz="2000" dirty="0" smtClean="0">
              <a:solidFill>
                <a:schemeClr val="tx1"/>
              </a:solidFill>
            </a:rPr>
            <a:t> para garantia de acesso da população as ações e serviços  especializados de saúde</a:t>
          </a:r>
          <a:endParaRPr lang="pt-BR" sz="2000" dirty="0">
            <a:solidFill>
              <a:schemeClr val="tx1"/>
            </a:solidFill>
          </a:endParaRPr>
        </a:p>
      </dgm:t>
    </dgm:pt>
    <dgm:pt modelId="{199BF29F-1642-48FE-B349-625177AEE565}" type="parTrans" cxnId="{843012D9-3706-4D71-AA09-CD364AF85B97}">
      <dgm:prSet/>
      <dgm:spPr/>
      <dgm:t>
        <a:bodyPr/>
        <a:lstStyle/>
        <a:p>
          <a:endParaRPr lang="pt-BR"/>
        </a:p>
      </dgm:t>
    </dgm:pt>
    <dgm:pt modelId="{F7E03F47-61CB-4027-8BB1-FC9255F2C291}" type="sibTrans" cxnId="{843012D9-3706-4D71-AA09-CD364AF85B97}">
      <dgm:prSet/>
      <dgm:spPr/>
      <dgm:t>
        <a:bodyPr/>
        <a:lstStyle/>
        <a:p>
          <a:endParaRPr lang="pt-BR"/>
        </a:p>
      </dgm:t>
    </dgm:pt>
    <dgm:pt modelId="{B6A9C929-BAAC-4483-AE92-DCAB7831C96C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Consolidação  dos </a:t>
          </a:r>
          <a:r>
            <a:rPr lang="pt-BR" sz="2000" b="1" dirty="0" smtClean="0">
              <a:solidFill>
                <a:schemeClr val="tx1"/>
              </a:solidFill>
            </a:rPr>
            <a:t>mecanismos de articulação /</a:t>
          </a:r>
          <a:r>
            <a:rPr lang="pt-BR" sz="2000" b="1" dirty="0" err="1" smtClean="0">
              <a:solidFill>
                <a:schemeClr val="tx1"/>
              </a:solidFill>
            </a:rPr>
            <a:t>pactuação</a:t>
          </a:r>
          <a:r>
            <a:rPr lang="pt-BR" sz="2000" dirty="0" smtClean="0">
              <a:solidFill>
                <a:schemeClr val="tx1"/>
              </a:solidFill>
            </a:rPr>
            <a:t> entre os  gestores do SUS  no Estado</a:t>
          </a:r>
          <a:endParaRPr lang="pt-BR" sz="2000" dirty="0">
            <a:solidFill>
              <a:schemeClr val="tx1"/>
            </a:solidFill>
          </a:endParaRPr>
        </a:p>
      </dgm:t>
    </dgm:pt>
    <dgm:pt modelId="{2AE768A0-65B2-4D54-998C-8556B3A12113}" type="parTrans" cxnId="{5DAE621C-D819-493D-8B3A-B6177C6889CC}">
      <dgm:prSet/>
      <dgm:spPr/>
      <dgm:t>
        <a:bodyPr/>
        <a:lstStyle/>
        <a:p>
          <a:endParaRPr lang="pt-BR"/>
        </a:p>
      </dgm:t>
    </dgm:pt>
    <dgm:pt modelId="{B80F0904-CA86-4E35-BC61-5349AAB63F07}" type="sibTrans" cxnId="{5DAE621C-D819-493D-8B3A-B6177C6889CC}">
      <dgm:prSet/>
      <dgm:spPr/>
      <dgm:t>
        <a:bodyPr/>
        <a:lstStyle/>
        <a:p>
          <a:endParaRPr lang="pt-BR"/>
        </a:p>
      </dgm:t>
    </dgm:pt>
    <dgm:pt modelId="{C5F2CF61-E1DE-4DBF-A51C-0AF826798382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Necessidades  de  </a:t>
          </a:r>
          <a:r>
            <a:rPr lang="pt-BR" sz="2000" b="1" dirty="0" smtClean="0">
              <a:solidFill>
                <a:schemeClr val="tx1"/>
              </a:solidFill>
            </a:rPr>
            <a:t>Inovações na gestão, organização e financiamento</a:t>
          </a:r>
          <a:r>
            <a:rPr lang="pt-BR" sz="2000" dirty="0" smtClean="0">
              <a:solidFill>
                <a:schemeClr val="tx1"/>
              </a:solidFill>
            </a:rPr>
            <a:t> do SUS, tendo como foco a ampliação do acesso da população  e a qualificação  da atenção. </a:t>
          </a:r>
          <a:endParaRPr lang="pt-BR" sz="2000" dirty="0">
            <a:solidFill>
              <a:schemeClr val="tx1"/>
            </a:solidFill>
          </a:endParaRPr>
        </a:p>
      </dgm:t>
    </dgm:pt>
    <dgm:pt modelId="{090F0B96-E9D3-408F-B31B-315238D682A3}" type="parTrans" cxnId="{5629FD64-3604-43F0-A9F0-ED9DD3BEA528}">
      <dgm:prSet/>
      <dgm:spPr/>
      <dgm:t>
        <a:bodyPr/>
        <a:lstStyle/>
        <a:p>
          <a:endParaRPr lang="pt-BR"/>
        </a:p>
      </dgm:t>
    </dgm:pt>
    <dgm:pt modelId="{16E0C6F4-682B-4829-84A1-17243022B507}" type="sibTrans" cxnId="{5629FD64-3604-43F0-A9F0-ED9DD3BEA528}">
      <dgm:prSet/>
      <dgm:spPr/>
      <dgm:t>
        <a:bodyPr/>
        <a:lstStyle/>
        <a:p>
          <a:endParaRPr lang="pt-BR"/>
        </a:p>
      </dgm:t>
    </dgm:pt>
    <dgm:pt modelId="{C338B7B1-079A-4280-8B4F-127EC98E34DB}" type="pres">
      <dgm:prSet presAssocID="{63E7E0CF-6C1D-48F1-940A-B386DF0731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803FF0F-121C-46AB-A13F-F2FD243789F7}" type="pres">
      <dgm:prSet presAssocID="{63E7E0CF-6C1D-48F1-940A-B386DF0731AE}" presName="Name1" presStyleCnt="0"/>
      <dgm:spPr/>
    </dgm:pt>
    <dgm:pt modelId="{EC43D8CE-1F58-4DC5-91C7-E2C75EAB40C9}" type="pres">
      <dgm:prSet presAssocID="{63E7E0CF-6C1D-48F1-940A-B386DF0731AE}" presName="cycle" presStyleCnt="0"/>
      <dgm:spPr/>
    </dgm:pt>
    <dgm:pt modelId="{F2C1E379-271B-4666-B58F-DACA2A3EABC4}" type="pres">
      <dgm:prSet presAssocID="{63E7E0CF-6C1D-48F1-940A-B386DF0731AE}" presName="srcNode" presStyleLbl="node1" presStyleIdx="0" presStyleCnt="3"/>
      <dgm:spPr/>
    </dgm:pt>
    <dgm:pt modelId="{D58A2363-1006-4771-9B53-DF6657DC8F1A}" type="pres">
      <dgm:prSet presAssocID="{63E7E0CF-6C1D-48F1-940A-B386DF0731AE}" presName="conn" presStyleLbl="parChTrans1D2" presStyleIdx="0" presStyleCnt="1"/>
      <dgm:spPr/>
      <dgm:t>
        <a:bodyPr/>
        <a:lstStyle/>
        <a:p>
          <a:endParaRPr lang="pt-BR"/>
        </a:p>
      </dgm:t>
    </dgm:pt>
    <dgm:pt modelId="{DDB07B1C-8370-4C23-95BB-F3DA3B0A64C8}" type="pres">
      <dgm:prSet presAssocID="{63E7E0CF-6C1D-48F1-940A-B386DF0731AE}" presName="extraNode" presStyleLbl="node1" presStyleIdx="0" presStyleCnt="3"/>
      <dgm:spPr/>
    </dgm:pt>
    <dgm:pt modelId="{5DAE7B2C-4F9A-4D99-9947-FF5E51398D2E}" type="pres">
      <dgm:prSet presAssocID="{63E7E0CF-6C1D-48F1-940A-B386DF0731AE}" presName="dstNode" presStyleLbl="node1" presStyleIdx="0" presStyleCnt="3"/>
      <dgm:spPr/>
    </dgm:pt>
    <dgm:pt modelId="{E2569C7C-CF1B-417C-A999-F00582980C61}" type="pres">
      <dgm:prSet presAssocID="{25EA5D08-29DA-4598-8C0F-6809D374BA37}" presName="text_1" presStyleLbl="node1" presStyleIdx="0" presStyleCnt="3" custScaleY="1606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CE15A-6111-4FDE-BBCB-D80BA5F68535}" type="pres">
      <dgm:prSet presAssocID="{25EA5D08-29DA-4598-8C0F-6809D374BA37}" presName="accent_1" presStyleCnt="0"/>
      <dgm:spPr/>
    </dgm:pt>
    <dgm:pt modelId="{8B619821-D6C6-4863-B356-F6E6E66506BD}" type="pres">
      <dgm:prSet presAssocID="{25EA5D08-29DA-4598-8C0F-6809D374BA37}" presName="accentRepeatNode" presStyleLbl="solidFgAcc1" presStyleIdx="0" presStyleCnt="3"/>
      <dgm:spPr/>
    </dgm:pt>
    <dgm:pt modelId="{D9B6A0AA-0D08-4C27-A82B-030CD9895182}" type="pres">
      <dgm:prSet presAssocID="{B6A9C929-BAAC-4483-AE92-DCAB7831C96C}" presName="text_2" presStyleLbl="node1" presStyleIdx="1" presStyleCnt="3" custScaleY="137057" custLinFactNeighborY="81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6D5D58-BF51-4484-BF2E-F1C8E32BF490}" type="pres">
      <dgm:prSet presAssocID="{B6A9C929-BAAC-4483-AE92-DCAB7831C96C}" presName="accent_2" presStyleCnt="0"/>
      <dgm:spPr/>
    </dgm:pt>
    <dgm:pt modelId="{C09E012E-0BBE-46EE-9CA8-F27DFBCA5605}" type="pres">
      <dgm:prSet presAssocID="{B6A9C929-BAAC-4483-AE92-DCAB7831C96C}" presName="accentRepeatNode" presStyleLbl="solidFgAcc1" presStyleIdx="1" presStyleCnt="3"/>
      <dgm:spPr/>
    </dgm:pt>
    <dgm:pt modelId="{ED68C7C2-180F-4A7D-9C92-71740DBA94A9}" type="pres">
      <dgm:prSet presAssocID="{C5F2CF61-E1DE-4DBF-A51C-0AF826798382}" presName="text_3" presStyleLbl="node1" presStyleIdx="2" presStyleCnt="3" custScaleY="163752" custLinFactNeighborY="245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A75BEE-3774-42AE-9D59-0464C3E42655}" type="pres">
      <dgm:prSet presAssocID="{C5F2CF61-E1DE-4DBF-A51C-0AF826798382}" presName="accent_3" presStyleCnt="0"/>
      <dgm:spPr/>
    </dgm:pt>
    <dgm:pt modelId="{9612DA78-1A53-4164-BE3A-5F8DBD34545B}" type="pres">
      <dgm:prSet presAssocID="{C5F2CF61-E1DE-4DBF-A51C-0AF826798382}" presName="accentRepeatNode" presStyleLbl="solidFgAcc1" presStyleIdx="2" presStyleCnt="3"/>
      <dgm:spPr/>
    </dgm:pt>
  </dgm:ptLst>
  <dgm:cxnLst>
    <dgm:cxn modelId="{0C1E10B9-DA02-449F-A7EB-2F996E04093E}" type="presOf" srcId="{C5F2CF61-E1DE-4DBF-A51C-0AF826798382}" destId="{ED68C7C2-180F-4A7D-9C92-71740DBA94A9}" srcOrd="0" destOrd="0" presId="urn:microsoft.com/office/officeart/2008/layout/VerticalCurvedList"/>
    <dgm:cxn modelId="{843012D9-3706-4D71-AA09-CD364AF85B97}" srcId="{63E7E0CF-6C1D-48F1-940A-B386DF0731AE}" destId="{25EA5D08-29DA-4598-8C0F-6809D374BA37}" srcOrd="0" destOrd="0" parTransId="{199BF29F-1642-48FE-B349-625177AEE565}" sibTransId="{F7E03F47-61CB-4027-8BB1-FC9255F2C291}"/>
    <dgm:cxn modelId="{5629FD64-3604-43F0-A9F0-ED9DD3BEA528}" srcId="{63E7E0CF-6C1D-48F1-940A-B386DF0731AE}" destId="{C5F2CF61-E1DE-4DBF-A51C-0AF826798382}" srcOrd="2" destOrd="0" parTransId="{090F0B96-E9D3-408F-B31B-315238D682A3}" sibTransId="{16E0C6F4-682B-4829-84A1-17243022B507}"/>
    <dgm:cxn modelId="{19E6BFCB-321E-4F1D-98F4-68EC06D46DDC}" type="presOf" srcId="{63E7E0CF-6C1D-48F1-940A-B386DF0731AE}" destId="{C338B7B1-079A-4280-8B4F-127EC98E34DB}" srcOrd="0" destOrd="0" presId="urn:microsoft.com/office/officeart/2008/layout/VerticalCurvedList"/>
    <dgm:cxn modelId="{CC872F0F-90BC-4512-A660-224BCA404BBB}" type="presOf" srcId="{25EA5D08-29DA-4598-8C0F-6809D374BA37}" destId="{E2569C7C-CF1B-417C-A999-F00582980C61}" srcOrd="0" destOrd="0" presId="urn:microsoft.com/office/officeart/2008/layout/VerticalCurvedList"/>
    <dgm:cxn modelId="{629CF930-E3FA-4F20-9F7D-962878AAAAD8}" type="presOf" srcId="{F7E03F47-61CB-4027-8BB1-FC9255F2C291}" destId="{D58A2363-1006-4771-9B53-DF6657DC8F1A}" srcOrd="0" destOrd="0" presId="urn:microsoft.com/office/officeart/2008/layout/VerticalCurvedList"/>
    <dgm:cxn modelId="{752B4655-14A3-4764-8659-897424367CF0}" type="presOf" srcId="{B6A9C929-BAAC-4483-AE92-DCAB7831C96C}" destId="{D9B6A0AA-0D08-4C27-A82B-030CD9895182}" srcOrd="0" destOrd="0" presId="urn:microsoft.com/office/officeart/2008/layout/VerticalCurvedList"/>
    <dgm:cxn modelId="{5DAE621C-D819-493D-8B3A-B6177C6889CC}" srcId="{63E7E0CF-6C1D-48F1-940A-B386DF0731AE}" destId="{B6A9C929-BAAC-4483-AE92-DCAB7831C96C}" srcOrd="1" destOrd="0" parTransId="{2AE768A0-65B2-4D54-998C-8556B3A12113}" sibTransId="{B80F0904-CA86-4E35-BC61-5349AAB63F07}"/>
    <dgm:cxn modelId="{0AEB571E-22CB-4B42-9F63-E73161445F50}" type="presParOf" srcId="{C338B7B1-079A-4280-8B4F-127EC98E34DB}" destId="{A803FF0F-121C-46AB-A13F-F2FD243789F7}" srcOrd="0" destOrd="0" presId="urn:microsoft.com/office/officeart/2008/layout/VerticalCurvedList"/>
    <dgm:cxn modelId="{836A399C-05E5-4E6A-97DD-9E5DF4642C1D}" type="presParOf" srcId="{A803FF0F-121C-46AB-A13F-F2FD243789F7}" destId="{EC43D8CE-1F58-4DC5-91C7-E2C75EAB40C9}" srcOrd="0" destOrd="0" presId="urn:microsoft.com/office/officeart/2008/layout/VerticalCurvedList"/>
    <dgm:cxn modelId="{790BBCFD-6FF7-4A25-994F-54F6413D41AF}" type="presParOf" srcId="{EC43D8CE-1F58-4DC5-91C7-E2C75EAB40C9}" destId="{F2C1E379-271B-4666-B58F-DACA2A3EABC4}" srcOrd="0" destOrd="0" presId="urn:microsoft.com/office/officeart/2008/layout/VerticalCurvedList"/>
    <dgm:cxn modelId="{78FED93F-A5B0-437A-8D91-A99392BF99EB}" type="presParOf" srcId="{EC43D8CE-1F58-4DC5-91C7-E2C75EAB40C9}" destId="{D58A2363-1006-4771-9B53-DF6657DC8F1A}" srcOrd="1" destOrd="0" presId="urn:microsoft.com/office/officeart/2008/layout/VerticalCurvedList"/>
    <dgm:cxn modelId="{BFBC053A-850D-4ABA-AB59-0C2E8B468344}" type="presParOf" srcId="{EC43D8CE-1F58-4DC5-91C7-E2C75EAB40C9}" destId="{DDB07B1C-8370-4C23-95BB-F3DA3B0A64C8}" srcOrd="2" destOrd="0" presId="urn:microsoft.com/office/officeart/2008/layout/VerticalCurvedList"/>
    <dgm:cxn modelId="{1EAEBC61-EC21-45C4-92F2-24CEF8225743}" type="presParOf" srcId="{EC43D8CE-1F58-4DC5-91C7-E2C75EAB40C9}" destId="{5DAE7B2C-4F9A-4D99-9947-FF5E51398D2E}" srcOrd="3" destOrd="0" presId="urn:microsoft.com/office/officeart/2008/layout/VerticalCurvedList"/>
    <dgm:cxn modelId="{900DA006-3173-48F9-B3A8-35DED3C9ACD4}" type="presParOf" srcId="{A803FF0F-121C-46AB-A13F-F2FD243789F7}" destId="{E2569C7C-CF1B-417C-A999-F00582980C61}" srcOrd="1" destOrd="0" presId="urn:microsoft.com/office/officeart/2008/layout/VerticalCurvedList"/>
    <dgm:cxn modelId="{4C92B25B-3994-4225-B75C-6B05F18F4FCC}" type="presParOf" srcId="{A803FF0F-121C-46AB-A13F-F2FD243789F7}" destId="{DE2CE15A-6111-4FDE-BBCB-D80BA5F68535}" srcOrd="2" destOrd="0" presId="urn:microsoft.com/office/officeart/2008/layout/VerticalCurvedList"/>
    <dgm:cxn modelId="{49C6AA54-9C15-4751-A089-1655653ED2C4}" type="presParOf" srcId="{DE2CE15A-6111-4FDE-BBCB-D80BA5F68535}" destId="{8B619821-D6C6-4863-B356-F6E6E66506BD}" srcOrd="0" destOrd="0" presId="urn:microsoft.com/office/officeart/2008/layout/VerticalCurvedList"/>
    <dgm:cxn modelId="{6D9A431B-072F-442B-BE74-61DFE5F074B8}" type="presParOf" srcId="{A803FF0F-121C-46AB-A13F-F2FD243789F7}" destId="{D9B6A0AA-0D08-4C27-A82B-030CD9895182}" srcOrd="3" destOrd="0" presId="urn:microsoft.com/office/officeart/2008/layout/VerticalCurvedList"/>
    <dgm:cxn modelId="{0B558D51-72C3-4BA2-AC49-AA8882B01926}" type="presParOf" srcId="{A803FF0F-121C-46AB-A13F-F2FD243789F7}" destId="{816D5D58-BF51-4484-BF2E-F1C8E32BF490}" srcOrd="4" destOrd="0" presId="urn:microsoft.com/office/officeart/2008/layout/VerticalCurvedList"/>
    <dgm:cxn modelId="{56853F1C-0F7E-4027-865B-1F5DFA5A7249}" type="presParOf" srcId="{816D5D58-BF51-4484-BF2E-F1C8E32BF490}" destId="{C09E012E-0BBE-46EE-9CA8-F27DFBCA5605}" srcOrd="0" destOrd="0" presId="urn:microsoft.com/office/officeart/2008/layout/VerticalCurvedList"/>
    <dgm:cxn modelId="{C9B72A58-0890-4A30-848B-3920380FE74C}" type="presParOf" srcId="{A803FF0F-121C-46AB-A13F-F2FD243789F7}" destId="{ED68C7C2-180F-4A7D-9C92-71740DBA94A9}" srcOrd="5" destOrd="0" presId="urn:microsoft.com/office/officeart/2008/layout/VerticalCurvedList"/>
    <dgm:cxn modelId="{26387BA7-8656-44E8-AB25-31D6498BDC23}" type="presParOf" srcId="{A803FF0F-121C-46AB-A13F-F2FD243789F7}" destId="{D7A75BEE-3774-42AE-9D59-0464C3E42655}" srcOrd="6" destOrd="0" presId="urn:microsoft.com/office/officeart/2008/layout/VerticalCurvedList"/>
    <dgm:cxn modelId="{6F37B8B3-7C86-4B7B-9678-5C7A13082D06}" type="presParOf" srcId="{D7A75BEE-3774-42AE-9D59-0464C3E42655}" destId="{9612DA78-1A53-4164-BE3A-5F8DBD3454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7BA2CB-B9A2-4E4E-8F47-76AF7BB041D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5B43328-AAD9-4AD7-A23A-0EB30D67A3C1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2000" b="1" dirty="0" smtClean="0"/>
            <a:t>Momento 1 </a:t>
          </a:r>
          <a:r>
            <a:rPr lang="pt-BR" sz="2000" b="1" dirty="0" err="1" smtClean="0"/>
            <a:t>Conhecimentodo</a:t>
          </a:r>
          <a:r>
            <a:rPr lang="pt-BR" sz="2000" b="1" dirty="0" smtClean="0"/>
            <a:t>  Território</a:t>
          </a:r>
          <a:endParaRPr lang="pt-BR" sz="2000" b="1" dirty="0"/>
        </a:p>
      </dgm:t>
    </dgm:pt>
    <dgm:pt modelId="{130E69C9-863A-4FEB-91CF-C7E552AE08BB}" type="parTrans" cxnId="{601F7D9C-371B-45D0-B029-0FDDAE718580}">
      <dgm:prSet/>
      <dgm:spPr/>
      <dgm:t>
        <a:bodyPr/>
        <a:lstStyle/>
        <a:p>
          <a:endParaRPr lang="pt-BR"/>
        </a:p>
      </dgm:t>
    </dgm:pt>
    <dgm:pt modelId="{522A0EC4-26F8-4D58-AB42-FECF102D921F}" type="sibTrans" cxnId="{601F7D9C-371B-45D0-B029-0FDDAE718580}">
      <dgm:prSet/>
      <dgm:spPr/>
      <dgm:t>
        <a:bodyPr/>
        <a:lstStyle/>
        <a:p>
          <a:endParaRPr lang="pt-BR"/>
        </a:p>
      </dgm:t>
    </dgm:pt>
    <dgm:pt modelId="{149DE4F0-3354-4F5D-9B01-DCA9F606E221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2200" b="1" dirty="0" smtClean="0"/>
            <a:t>Momento 3  Recursos Financeiros</a:t>
          </a:r>
          <a:endParaRPr lang="pt-BR" sz="2200" b="1" dirty="0"/>
        </a:p>
      </dgm:t>
    </dgm:pt>
    <dgm:pt modelId="{A56FBF8C-7BF2-4F6D-BE4D-EAB615538E15}" type="parTrans" cxnId="{1B088F9F-652F-4884-A2C6-2E542A6C953D}">
      <dgm:prSet/>
      <dgm:spPr/>
      <dgm:t>
        <a:bodyPr/>
        <a:lstStyle/>
        <a:p>
          <a:endParaRPr lang="pt-BR"/>
        </a:p>
      </dgm:t>
    </dgm:pt>
    <dgm:pt modelId="{F123E2B2-8450-4EFC-BD64-6ED4BBDF388D}" type="sibTrans" cxnId="{1B088F9F-652F-4884-A2C6-2E542A6C953D}">
      <dgm:prSet/>
      <dgm:spPr/>
      <dgm:t>
        <a:bodyPr/>
        <a:lstStyle/>
        <a:p>
          <a:endParaRPr lang="pt-BR"/>
        </a:p>
      </dgm:t>
    </dgm:pt>
    <dgm:pt modelId="{140D445F-E021-4D92-A604-F0783C343274}">
      <dgm:prSet phldrT="[Texto]" custT="1"/>
      <dgm:spPr/>
      <dgm:t>
        <a:bodyPr/>
        <a:lstStyle/>
        <a:p>
          <a:r>
            <a:rPr lang="pt-BR" sz="2100" b="1" dirty="0" smtClean="0"/>
            <a:t>Momento  2 Definição  das Intervenções</a:t>
          </a:r>
          <a:endParaRPr lang="pt-BR" sz="2100" b="1" dirty="0"/>
        </a:p>
      </dgm:t>
    </dgm:pt>
    <dgm:pt modelId="{BCC5B5F4-9D84-4867-BC81-74FF59192898}" type="sibTrans" cxnId="{DC81D1E5-1843-4573-AEF1-19E48343EA5E}">
      <dgm:prSet/>
      <dgm:spPr/>
      <dgm:t>
        <a:bodyPr/>
        <a:lstStyle/>
        <a:p>
          <a:endParaRPr lang="pt-BR"/>
        </a:p>
      </dgm:t>
    </dgm:pt>
    <dgm:pt modelId="{22118361-B699-429A-8545-50F1955CB729}" type="parTrans" cxnId="{DC81D1E5-1843-4573-AEF1-19E48343EA5E}">
      <dgm:prSet/>
      <dgm:spPr/>
      <dgm:t>
        <a:bodyPr/>
        <a:lstStyle/>
        <a:p>
          <a:endParaRPr lang="pt-BR"/>
        </a:p>
      </dgm:t>
    </dgm:pt>
    <dgm:pt modelId="{EEFB094E-B236-43CC-8B61-04793E15DBC8}" type="pres">
      <dgm:prSet presAssocID="{917BA2CB-B9A2-4E4E-8F47-76AF7BB041D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C143276-9E1A-4778-8BEB-88FA5C339931}" type="pres">
      <dgm:prSet presAssocID="{140D445F-E021-4D92-A604-F0783C34327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F9FD13-C308-47A4-8B9F-61B9A86B7B3F}" type="pres">
      <dgm:prSet presAssocID="{140D445F-E021-4D92-A604-F0783C343274}" presName="gear1srcNode" presStyleLbl="node1" presStyleIdx="0" presStyleCnt="3"/>
      <dgm:spPr/>
      <dgm:t>
        <a:bodyPr/>
        <a:lstStyle/>
        <a:p>
          <a:endParaRPr lang="pt-BR"/>
        </a:p>
      </dgm:t>
    </dgm:pt>
    <dgm:pt modelId="{8D96DF50-B74A-40C6-BDE3-5DF8A2AE7A67}" type="pres">
      <dgm:prSet presAssocID="{140D445F-E021-4D92-A604-F0783C343274}" presName="gear1dstNode" presStyleLbl="node1" presStyleIdx="0" presStyleCnt="3"/>
      <dgm:spPr/>
      <dgm:t>
        <a:bodyPr/>
        <a:lstStyle/>
        <a:p>
          <a:endParaRPr lang="pt-BR"/>
        </a:p>
      </dgm:t>
    </dgm:pt>
    <dgm:pt modelId="{B88A85B2-F562-4A3B-8B48-33717A6EA4DF}" type="pres">
      <dgm:prSet presAssocID="{A5B43328-AAD9-4AD7-A23A-0EB30D67A3C1}" presName="gear2" presStyleLbl="node1" presStyleIdx="1" presStyleCnt="3" custScaleX="155422" custScaleY="128285" custLinFactNeighborX="-704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2AB325-C23E-439C-9B66-5E68C611B8BD}" type="pres">
      <dgm:prSet presAssocID="{A5B43328-AAD9-4AD7-A23A-0EB30D67A3C1}" presName="gear2srcNode" presStyleLbl="node1" presStyleIdx="1" presStyleCnt="3"/>
      <dgm:spPr/>
      <dgm:t>
        <a:bodyPr/>
        <a:lstStyle/>
        <a:p>
          <a:endParaRPr lang="pt-BR"/>
        </a:p>
      </dgm:t>
    </dgm:pt>
    <dgm:pt modelId="{36CA6FDE-B97E-4E48-B168-DDA2E8C722E1}" type="pres">
      <dgm:prSet presAssocID="{A5B43328-AAD9-4AD7-A23A-0EB30D67A3C1}" presName="gear2dstNode" presStyleLbl="node1" presStyleIdx="1" presStyleCnt="3"/>
      <dgm:spPr/>
      <dgm:t>
        <a:bodyPr/>
        <a:lstStyle/>
        <a:p>
          <a:endParaRPr lang="pt-BR"/>
        </a:p>
      </dgm:t>
    </dgm:pt>
    <dgm:pt modelId="{64BBAC17-2481-4799-91CF-2D8304AA9222}" type="pres">
      <dgm:prSet presAssocID="{149DE4F0-3354-4F5D-9B01-DCA9F606E221}" presName="gear3" presStyleLbl="node1" presStyleIdx="2" presStyleCnt="3" custScaleX="132089" custScaleY="133543" custLinFactNeighborX="26679" custLinFactNeighborY="-3335"/>
      <dgm:spPr/>
      <dgm:t>
        <a:bodyPr/>
        <a:lstStyle/>
        <a:p>
          <a:endParaRPr lang="pt-BR"/>
        </a:p>
      </dgm:t>
    </dgm:pt>
    <dgm:pt modelId="{BEBAA4AF-1621-424C-86EC-E03229229173}" type="pres">
      <dgm:prSet presAssocID="{149DE4F0-3354-4F5D-9B01-DCA9F606E22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FD5188-E41F-4DCB-941F-73E78F711AC5}" type="pres">
      <dgm:prSet presAssocID="{149DE4F0-3354-4F5D-9B01-DCA9F606E221}" presName="gear3srcNode" presStyleLbl="node1" presStyleIdx="2" presStyleCnt="3"/>
      <dgm:spPr/>
      <dgm:t>
        <a:bodyPr/>
        <a:lstStyle/>
        <a:p>
          <a:endParaRPr lang="pt-BR"/>
        </a:p>
      </dgm:t>
    </dgm:pt>
    <dgm:pt modelId="{A4D09703-F3DC-4ACA-8228-C5FC6D3B83D8}" type="pres">
      <dgm:prSet presAssocID="{149DE4F0-3354-4F5D-9B01-DCA9F606E221}" presName="gear3dstNode" presStyleLbl="node1" presStyleIdx="2" presStyleCnt="3"/>
      <dgm:spPr/>
      <dgm:t>
        <a:bodyPr/>
        <a:lstStyle/>
        <a:p>
          <a:endParaRPr lang="pt-BR"/>
        </a:p>
      </dgm:t>
    </dgm:pt>
    <dgm:pt modelId="{AAE9A6D1-CB2D-49B2-9062-DAA622EE1FD5}" type="pres">
      <dgm:prSet presAssocID="{BCC5B5F4-9D84-4867-BC81-74FF59192898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86980192-1E68-48A4-8EA8-56386C5DAD70}" type="pres">
      <dgm:prSet presAssocID="{522A0EC4-26F8-4D58-AB42-FECF102D921F}" presName="connector2" presStyleLbl="sibTrans2D1" presStyleIdx="1" presStyleCnt="3" custLinFactNeighborX="-7436" custLinFactNeighborY="1208"/>
      <dgm:spPr/>
      <dgm:t>
        <a:bodyPr/>
        <a:lstStyle/>
        <a:p>
          <a:endParaRPr lang="pt-BR"/>
        </a:p>
      </dgm:t>
    </dgm:pt>
    <dgm:pt modelId="{00F3996F-AA24-4679-B2BE-11385D4B0039}" type="pres">
      <dgm:prSet presAssocID="{F123E2B2-8450-4EFC-BD64-6ED4BBDF388D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4B54E44-B946-43EA-B2D6-30FE47C9B45A}" type="presOf" srcId="{F123E2B2-8450-4EFC-BD64-6ED4BBDF388D}" destId="{00F3996F-AA24-4679-B2BE-11385D4B0039}" srcOrd="0" destOrd="0" presId="urn:microsoft.com/office/officeart/2005/8/layout/gear1"/>
    <dgm:cxn modelId="{33B62092-32C5-46DE-B665-A856F2F2D6DD}" type="presOf" srcId="{BCC5B5F4-9D84-4867-BC81-74FF59192898}" destId="{AAE9A6D1-CB2D-49B2-9062-DAA622EE1FD5}" srcOrd="0" destOrd="0" presId="urn:microsoft.com/office/officeart/2005/8/layout/gear1"/>
    <dgm:cxn modelId="{E687149D-4E8F-4A82-869D-7E8EB0118C5F}" type="presOf" srcId="{522A0EC4-26F8-4D58-AB42-FECF102D921F}" destId="{86980192-1E68-48A4-8EA8-56386C5DAD70}" srcOrd="0" destOrd="0" presId="urn:microsoft.com/office/officeart/2005/8/layout/gear1"/>
    <dgm:cxn modelId="{A28FF06E-1D38-4B42-AF6F-5459115A14C5}" type="presOf" srcId="{149DE4F0-3354-4F5D-9B01-DCA9F606E221}" destId="{64BBAC17-2481-4799-91CF-2D8304AA9222}" srcOrd="0" destOrd="0" presId="urn:microsoft.com/office/officeart/2005/8/layout/gear1"/>
    <dgm:cxn modelId="{8AE0357C-071D-4C48-BA73-D6728A8CE9F1}" type="presOf" srcId="{149DE4F0-3354-4F5D-9B01-DCA9F606E221}" destId="{CAFD5188-E41F-4DCB-941F-73E78F711AC5}" srcOrd="2" destOrd="0" presId="urn:microsoft.com/office/officeart/2005/8/layout/gear1"/>
    <dgm:cxn modelId="{0E67CE34-AA1A-48DC-8C48-AC12DCE7F5F8}" type="presOf" srcId="{A5B43328-AAD9-4AD7-A23A-0EB30D67A3C1}" destId="{B88A85B2-F562-4A3B-8B48-33717A6EA4DF}" srcOrd="0" destOrd="0" presId="urn:microsoft.com/office/officeart/2005/8/layout/gear1"/>
    <dgm:cxn modelId="{D8F23BDA-F848-4E10-99A2-5CF614F0552A}" type="presOf" srcId="{140D445F-E021-4D92-A604-F0783C343274}" destId="{32F9FD13-C308-47A4-8B9F-61B9A86B7B3F}" srcOrd="1" destOrd="0" presId="urn:microsoft.com/office/officeart/2005/8/layout/gear1"/>
    <dgm:cxn modelId="{22F81379-04FE-4EFE-8D95-08ED4846FC51}" type="presOf" srcId="{140D445F-E021-4D92-A604-F0783C343274}" destId="{7C143276-9E1A-4778-8BEB-88FA5C339931}" srcOrd="0" destOrd="0" presId="urn:microsoft.com/office/officeart/2005/8/layout/gear1"/>
    <dgm:cxn modelId="{DC81D1E5-1843-4573-AEF1-19E48343EA5E}" srcId="{917BA2CB-B9A2-4E4E-8F47-76AF7BB041DF}" destId="{140D445F-E021-4D92-A604-F0783C343274}" srcOrd="0" destOrd="0" parTransId="{22118361-B699-429A-8545-50F1955CB729}" sibTransId="{BCC5B5F4-9D84-4867-BC81-74FF59192898}"/>
    <dgm:cxn modelId="{1B088F9F-652F-4884-A2C6-2E542A6C953D}" srcId="{917BA2CB-B9A2-4E4E-8F47-76AF7BB041DF}" destId="{149DE4F0-3354-4F5D-9B01-DCA9F606E221}" srcOrd="2" destOrd="0" parTransId="{A56FBF8C-7BF2-4F6D-BE4D-EAB615538E15}" sibTransId="{F123E2B2-8450-4EFC-BD64-6ED4BBDF388D}"/>
    <dgm:cxn modelId="{CAB430FB-55B1-44C8-8362-EE171DAB0F0A}" type="presOf" srcId="{149DE4F0-3354-4F5D-9B01-DCA9F606E221}" destId="{BEBAA4AF-1621-424C-86EC-E03229229173}" srcOrd="1" destOrd="0" presId="urn:microsoft.com/office/officeart/2005/8/layout/gear1"/>
    <dgm:cxn modelId="{36A19C5B-364E-4C1E-9BF4-B8B96C1FB598}" type="presOf" srcId="{A5B43328-AAD9-4AD7-A23A-0EB30D67A3C1}" destId="{36CA6FDE-B97E-4E48-B168-DDA2E8C722E1}" srcOrd="2" destOrd="0" presId="urn:microsoft.com/office/officeart/2005/8/layout/gear1"/>
    <dgm:cxn modelId="{A40E7616-C2F6-44AC-A184-013290219FAA}" type="presOf" srcId="{140D445F-E021-4D92-A604-F0783C343274}" destId="{8D96DF50-B74A-40C6-BDE3-5DF8A2AE7A67}" srcOrd="2" destOrd="0" presId="urn:microsoft.com/office/officeart/2005/8/layout/gear1"/>
    <dgm:cxn modelId="{C74EE158-CF5B-411D-8645-12312953497D}" type="presOf" srcId="{149DE4F0-3354-4F5D-9B01-DCA9F606E221}" destId="{A4D09703-F3DC-4ACA-8228-C5FC6D3B83D8}" srcOrd="3" destOrd="0" presId="urn:microsoft.com/office/officeart/2005/8/layout/gear1"/>
    <dgm:cxn modelId="{601F7D9C-371B-45D0-B029-0FDDAE718580}" srcId="{917BA2CB-B9A2-4E4E-8F47-76AF7BB041DF}" destId="{A5B43328-AAD9-4AD7-A23A-0EB30D67A3C1}" srcOrd="1" destOrd="0" parTransId="{130E69C9-863A-4FEB-91CF-C7E552AE08BB}" sibTransId="{522A0EC4-26F8-4D58-AB42-FECF102D921F}"/>
    <dgm:cxn modelId="{88CE11A7-5603-4C99-A93C-FD28629EE5EB}" type="presOf" srcId="{A5B43328-AAD9-4AD7-A23A-0EB30D67A3C1}" destId="{752AB325-C23E-439C-9B66-5E68C611B8BD}" srcOrd="1" destOrd="0" presId="urn:microsoft.com/office/officeart/2005/8/layout/gear1"/>
    <dgm:cxn modelId="{35400B11-D566-4F35-B4F6-DC6716A3DCE5}" type="presOf" srcId="{917BA2CB-B9A2-4E4E-8F47-76AF7BB041DF}" destId="{EEFB094E-B236-43CC-8B61-04793E15DBC8}" srcOrd="0" destOrd="0" presId="urn:microsoft.com/office/officeart/2005/8/layout/gear1"/>
    <dgm:cxn modelId="{E1AAFD3E-8C44-4B3F-8BB8-55C3D8E0D21C}" type="presParOf" srcId="{EEFB094E-B236-43CC-8B61-04793E15DBC8}" destId="{7C143276-9E1A-4778-8BEB-88FA5C339931}" srcOrd="0" destOrd="0" presId="urn:microsoft.com/office/officeart/2005/8/layout/gear1"/>
    <dgm:cxn modelId="{534976BE-0C2B-45A1-BF25-C9BC4CCEE709}" type="presParOf" srcId="{EEFB094E-B236-43CC-8B61-04793E15DBC8}" destId="{32F9FD13-C308-47A4-8B9F-61B9A86B7B3F}" srcOrd="1" destOrd="0" presId="urn:microsoft.com/office/officeart/2005/8/layout/gear1"/>
    <dgm:cxn modelId="{6FD542E6-8704-4269-A665-A5C7C787F88A}" type="presParOf" srcId="{EEFB094E-B236-43CC-8B61-04793E15DBC8}" destId="{8D96DF50-B74A-40C6-BDE3-5DF8A2AE7A67}" srcOrd="2" destOrd="0" presId="urn:microsoft.com/office/officeart/2005/8/layout/gear1"/>
    <dgm:cxn modelId="{94A2275D-80BE-4D46-A440-7CBA799EBF0D}" type="presParOf" srcId="{EEFB094E-B236-43CC-8B61-04793E15DBC8}" destId="{B88A85B2-F562-4A3B-8B48-33717A6EA4DF}" srcOrd="3" destOrd="0" presId="urn:microsoft.com/office/officeart/2005/8/layout/gear1"/>
    <dgm:cxn modelId="{9E36AC95-D308-4886-83C7-253469707A53}" type="presParOf" srcId="{EEFB094E-B236-43CC-8B61-04793E15DBC8}" destId="{752AB325-C23E-439C-9B66-5E68C611B8BD}" srcOrd="4" destOrd="0" presId="urn:microsoft.com/office/officeart/2005/8/layout/gear1"/>
    <dgm:cxn modelId="{C020C87F-12AE-4D6B-AD59-EF3C500FF5BB}" type="presParOf" srcId="{EEFB094E-B236-43CC-8B61-04793E15DBC8}" destId="{36CA6FDE-B97E-4E48-B168-DDA2E8C722E1}" srcOrd="5" destOrd="0" presId="urn:microsoft.com/office/officeart/2005/8/layout/gear1"/>
    <dgm:cxn modelId="{63C66BFC-32D8-4246-9C33-DECD7CAAB58C}" type="presParOf" srcId="{EEFB094E-B236-43CC-8B61-04793E15DBC8}" destId="{64BBAC17-2481-4799-91CF-2D8304AA9222}" srcOrd="6" destOrd="0" presId="urn:microsoft.com/office/officeart/2005/8/layout/gear1"/>
    <dgm:cxn modelId="{A249DD45-272D-42D1-9812-0B690EDD75AD}" type="presParOf" srcId="{EEFB094E-B236-43CC-8B61-04793E15DBC8}" destId="{BEBAA4AF-1621-424C-86EC-E03229229173}" srcOrd="7" destOrd="0" presId="urn:microsoft.com/office/officeart/2005/8/layout/gear1"/>
    <dgm:cxn modelId="{73219240-7E56-445F-8822-06543B921E99}" type="presParOf" srcId="{EEFB094E-B236-43CC-8B61-04793E15DBC8}" destId="{CAFD5188-E41F-4DCB-941F-73E78F711AC5}" srcOrd="8" destOrd="0" presId="urn:microsoft.com/office/officeart/2005/8/layout/gear1"/>
    <dgm:cxn modelId="{883974EC-677D-4E75-85D8-52C78B5BC5E6}" type="presParOf" srcId="{EEFB094E-B236-43CC-8B61-04793E15DBC8}" destId="{A4D09703-F3DC-4ACA-8228-C5FC6D3B83D8}" srcOrd="9" destOrd="0" presId="urn:microsoft.com/office/officeart/2005/8/layout/gear1"/>
    <dgm:cxn modelId="{717C4272-5A7A-463A-8254-3EE6BBA1D583}" type="presParOf" srcId="{EEFB094E-B236-43CC-8B61-04793E15DBC8}" destId="{AAE9A6D1-CB2D-49B2-9062-DAA622EE1FD5}" srcOrd="10" destOrd="0" presId="urn:microsoft.com/office/officeart/2005/8/layout/gear1"/>
    <dgm:cxn modelId="{F6ADA049-04DC-4EC6-A273-3AED169A83E4}" type="presParOf" srcId="{EEFB094E-B236-43CC-8B61-04793E15DBC8}" destId="{86980192-1E68-48A4-8EA8-56386C5DAD70}" srcOrd="11" destOrd="0" presId="urn:microsoft.com/office/officeart/2005/8/layout/gear1"/>
    <dgm:cxn modelId="{3A172F54-E26D-4D84-963C-CC757A1C3C52}" type="presParOf" srcId="{EEFB094E-B236-43CC-8B61-04793E15DBC8}" destId="{00F3996F-AA24-4679-B2BE-11385D4B003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0B973-56F9-4C85-8B63-6D38A747D87A}">
      <dsp:nvSpPr>
        <dsp:cNvPr id="0" name=""/>
        <dsp:cNvSpPr/>
      </dsp:nvSpPr>
      <dsp:spPr>
        <a:xfrm>
          <a:off x="0" y="391710"/>
          <a:ext cx="7543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B3F4D5-5E31-4E3C-AC0C-17733C16B228}">
      <dsp:nvSpPr>
        <dsp:cNvPr id="0" name=""/>
        <dsp:cNvSpPr/>
      </dsp:nvSpPr>
      <dsp:spPr>
        <a:xfrm>
          <a:off x="377190" y="37470"/>
          <a:ext cx="528066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MARCO LEGAL DE REFERÊNCIA</a:t>
          </a:r>
          <a:endParaRPr lang="pt-BR" sz="2400" kern="1200" dirty="0"/>
        </a:p>
      </dsp:txBody>
      <dsp:txXfrm>
        <a:off x="411775" y="72055"/>
        <a:ext cx="5211490" cy="639310"/>
      </dsp:txXfrm>
    </dsp:sp>
    <dsp:sp modelId="{58EDEF08-C60F-40DB-A785-44F57D99A241}">
      <dsp:nvSpPr>
        <dsp:cNvPr id="0" name=""/>
        <dsp:cNvSpPr/>
      </dsp:nvSpPr>
      <dsp:spPr>
        <a:xfrm>
          <a:off x="0" y="1480350"/>
          <a:ext cx="7543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EFF9BE-7A68-4581-A731-EB3028EA3EE9}">
      <dsp:nvSpPr>
        <dsp:cNvPr id="0" name=""/>
        <dsp:cNvSpPr/>
      </dsp:nvSpPr>
      <dsp:spPr>
        <a:xfrm>
          <a:off x="377190" y="1126110"/>
          <a:ext cx="528066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DECRETO 7.508 DE 28 DE JUNHO 2011</a:t>
          </a:r>
          <a:endParaRPr lang="pt-BR" sz="2400" kern="1200" dirty="0"/>
        </a:p>
      </dsp:txBody>
      <dsp:txXfrm>
        <a:off x="411775" y="1160695"/>
        <a:ext cx="5211490" cy="639310"/>
      </dsp:txXfrm>
    </dsp:sp>
    <dsp:sp modelId="{96008F71-90B3-493A-B31A-15F6B8ED064B}">
      <dsp:nvSpPr>
        <dsp:cNvPr id="0" name=""/>
        <dsp:cNvSpPr/>
      </dsp:nvSpPr>
      <dsp:spPr>
        <a:xfrm>
          <a:off x="0" y="3462185"/>
          <a:ext cx="7543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273A96-75EA-4D94-AD46-857FEB37C9C0}">
      <dsp:nvSpPr>
        <dsp:cNvPr id="0" name=""/>
        <dsp:cNvSpPr/>
      </dsp:nvSpPr>
      <dsp:spPr>
        <a:xfrm>
          <a:off x="376821" y="2214750"/>
          <a:ext cx="5851007" cy="1601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Regulamenta a lei 8080/90 para  dispor sobre a organização do SUS, o planejamento da saúde e a articulação interfederativa.</a:t>
          </a:r>
          <a:endParaRPr lang="pt-BR" sz="2400" kern="1200" dirty="0"/>
        </a:p>
      </dsp:txBody>
      <dsp:txXfrm>
        <a:off x="455008" y="2292937"/>
        <a:ext cx="5694633" cy="1445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222FC-A66E-48AF-826F-DD67855A0C7A}">
      <dsp:nvSpPr>
        <dsp:cNvPr id="0" name=""/>
        <dsp:cNvSpPr/>
      </dsp:nvSpPr>
      <dsp:spPr>
        <a:xfrm>
          <a:off x="3514" y="0"/>
          <a:ext cx="1388431" cy="32943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CAPITULO I</a:t>
          </a:r>
          <a:endParaRPr lang="pt-BR" sz="2300" kern="1200" dirty="0"/>
        </a:p>
      </dsp:txBody>
      <dsp:txXfrm>
        <a:off x="3514" y="0"/>
        <a:ext cx="1388431" cy="988309"/>
      </dsp:txXfrm>
    </dsp:sp>
    <dsp:sp modelId="{B7A3C5B8-913D-4CBB-850D-BF76349EAC98}">
      <dsp:nvSpPr>
        <dsp:cNvPr id="0" name=""/>
        <dsp:cNvSpPr/>
      </dsp:nvSpPr>
      <dsp:spPr>
        <a:xfrm>
          <a:off x="142357" y="988309"/>
          <a:ext cx="1110745" cy="214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DAS DISPOSIÇÕES PRELIMINARES</a:t>
          </a:r>
          <a:endParaRPr lang="pt-BR" sz="1100" kern="1200" dirty="0"/>
        </a:p>
      </dsp:txBody>
      <dsp:txXfrm>
        <a:off x="174890" y="1020842"/>
        <a:ext cx="1045679" cy="2076271"/>
      </dsp:txXfrm>
    </dsp:sp>
    <dsp:sp modelId="{B847A1D2-14C5-4192-BBF3-963589563695}">
      <dsp:nvSpPr>
        <dsp:cNvPr id="0" name=""/>
        <dsp:cNvSpPr/>
      </dsp:nvSpPr>
      <dsp:spPr>
        <a:xfrm>
          <a:off x="1496078" y="0"/>
          <a:ext cx="1388431" cy="32943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CAPITULO II</a:t>
          </a:r>
          <a:endParaRPr lang="pt-BR" sz="2300" kern="1200" dirty="0"/>
        </a:p>
      </dsp:txBody>
      <dsp:txXfrm>
        <a:off x="1496078" y="0"/>
        <a:ext cx="1388431" cy="988309"/>
      </dsp:txXfrm>
    </dsp:sp>
    <dsp:sp modelId="{D80CFE46-E77E-4D81-BB26-9143D7A82627}">
      <dsp:nvSpPr>
        <dsp:cNvPr id="0" name=""/>
        <dsp:cNvSpPr/>
      </dsp:nvSpPr>
      <dsp:spPr>
        <a:xfrm>
          <a:off x="1634921" y="988309"/>
          <a:ext cx="1110745" cy="214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DA ORGANIZAÇÃO DO SUS</a:t>
          </a:r>
          <a:endParaRPr lang="pt-BR" sz="1100" kern="1200" dirty="0"/>
        </a:p>
      </dsp:txBody>
      <dsp:txXfrm>
        <a:off x="1667454" y="1020842"/>
        <a:ext cx="1045679" cy="2076271"/>
      </dsp:txXfrm>
    </dsp:sp>
    <dsp:sp modelId="{B8C624EA-D5A1-41F7-9D7A-D7A0D88E77F1}">
      <dsp:nvSpPr>
        <dsp:cNvPr id="0" name=""/>
        <dsp:cNvSpPr/>
      </dsp:nvSpPr>
      <dsp:spPr>
        <a:xfrm>
          <a:off x="2988642" y="0"/>
          <a:ext cx="1388431" cy="32943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CAPITULO III</a:t>
          </a:r>
          <a:endParaRPr lang="pt-BR" sz="2300" kern="1200" dirty="0"/>
        </a:p>
      </dsp:txBody>
      <dsp:txXfrm>
        <a:off x="2988642" y="0"/>
        <a:ext cx="1388431" cy="988309"/>
      </dsp:txXfrm>
    </dsp:sp>
    <dsp:sp modelId="{27C4F9AD-7A85-4ABD-9611-481877C2FFBE}">
      <dsp:nvSpPr>
        <dsp:cNvPr id="0" name=""/>
        <dsp:cNvSpPr/>
      </dsp:nvSpPr>
      <dsp:spPr>
        <a:xfrm>
          <a:off x="3127485" y="988309"/>
          <a:ext cx="1110745" cy="214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DO PLANEJAMENTO DA SAÚDE</a:t>
          </a:r>
          <a:endParaRPr lang="pt-BR" sz="1100" kern="1200" dirty="0"/>
        </a:p>
      </dsp:txBody>
      <dsp:txXfrm>
        <a:off x="3160018" y="1020842"/>
        <a:ext cx="1045679" cy="2076271"/>
      </dsp:txXfrm>
    </dsp:sp>
    <dsp:sp modelId="{F83B7FED-2DC1-46EF-9970-B2054A5C0D8F}">
      <dsp:nvSpPr>
        <dsp:cNvPr id="0" name=""/>
        <dsp:cNvSpPr/>
      </dsp:nvSpPr>
      <dsp:spPr>
        <a:xfrm>
          <a:off x="4481206" y="0"/>
          <a:ext cx="1388431" cy="32943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CAPITULO IV</a:t>
          </a:r>
          <a:endParaRPr lang="pt-BR" sz="2300" kern="1200" dirty="0"/>
        </a:p>
      </dsp:txBody>
      <dsp:txXfrm>
        <a:off x="4481206" y="0"/>
        <a:ext cx="1388431" cy="988309"/>
      </dsp:txXfrm>
    </dsp:sp>
    <dsp:sp modelId="{FDCFC5A7-65E1-482E-B29B-C8587245C305}">
      <dsp:nvSpPr>
        <dsp:cNvPr id="0" name=""/>
        <dsp:cNvSpPr/>
      </dsp:nvSpPr>
      <dsp:spPr>
        <a:xfrm>
          <a:off x="4620049" y="988309"/>
          <a:ext cx="1110745" cy="214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DA ASSISTÊNCIA À SAÚDE</a:t>
          </a:r>
          <a:endParaRPr lang="pt-BR" sz="1100" kern="1200" dirty="0"/>
        </a:p>
      </dsp:txBody>
      <dsp:txXfrm>
        <a:off x="4652582" y="1020842"/>
        <a:ext cx="1045679" cy="2076271"/>
      </dsp:txXfrm>
    </dsp:sp>
    <dsp:sp modelId="{3A6DF089-7590-4DF3-8F0D-94CA066BE741}">
      <dsp:nvSpPr>
        <dsp:cNvPr id="0" name=""/>
        <dsp:cNvSpPr/>
      </dsp:nvSpPr>
      <dsp:spPr>
        <a:xfrm>
          <a:off x="5973770" y="0"/>
          <a:ext cx="1388431" cy="32943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CAPITULO V</a:t>
          </a:r>
          <a:endParaRPr lang="pt-BR" sz="2300" kern="1200" dirty="0"/>
        </a:p>
      </dsp:txBody>
      <dsp:txXfrm>
        <a:off x="5973770" y="0"/>
        <a:ext cx="1388431" cy="988309"/>
      </dsp:txXfrm>
    </dsp:sp>
    <dsp:sp modelId="{AF0338BC-AEC6-4AC8-A471-72CACF8ECEA6}">
      <dsp:nvSpPr>
        <dsp:cNvPr id="0" name=""/>
        <dsp:cNvSpPr/>
      </dsp:nvSpPr>
      <dsp:spPr>
        <a:xfrm>
          <a:off x="6112613" y="988309"/>
          <a:ext cx="1110745" cy="214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DA ARTICULAÇÃO INERFEDERATIVA</a:t>
          </a:r>
          <a:endParaRPr lang="pt-BR" sz="1100" kern="1200" dirty="0"/>
        </a:p>
      </dsp:txBody>
      <dsp:txXfrm>
        <a:off x="6145146" y="1020842"/>
        <a:ext cx="1045679" cy="2076271"/>
      </dsp:txXfrm>
    </dsp:sp>
    <dsp:sp modelId="{0C0EFD33-3C6C-4DA0-ADE9-2DD8E31E914E}">
      <dsp:nvSpPr>
        <dsp:cNvPr id="0" name=""/>
        <dsp:cNvSpPr/>
      </dsp:nvSpPr>
      <dsp:spPr>
        <a:xfrm>
          <a:off x="7466334" y="0"/>
          <a:ext cx="1388431" cy="32943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CAPITULO VI</a:t>
          </a:r>
          <a:endParaRPr lang="pt-BR" sz="2300" kern="1200" dirty="0"/>
        </a:p>
      </dsp:txBody>
      <dsp:txXfrm>
        <a:off x="7466334" y="0"/>
        <a:ext cx="1388431" cy="988309"/>
      </dsp:txXfrm>
    </dsp:sp>
    <dsp:sp modelId="{D95ED841-58B6-4D04-ACD4-CDFBD5D76297}">
      <dsp:nvSpPr>
        <dsp:cNvPr id="0" name=""/>
        <dsp:cNvSpPr/>
      </dsp:nvSpPr>
      <dsp:spPr>
        <a:xfrm>
          <a:off x="7605177" y="988309"/>
          <a:ext cx="1110745" cy="214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DAS DISPOSIÇÕES FINAIS</a:t>
          </a:r>
          <a:endParaRPr lang="pt-BR" sz="1100" kern="1200" dirty="0"/>
        </a:p>
      </dsp:txBody>
      <dsp:txXfrm>
        <a:off x="7637710" y="1020842"/>
        <a:ext cx="1045679" cy="2076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DA52E-F789-406B-80C2-6DBD899D127B}">
      <dsp:nvSpPr>
        <dsp:cNvPr id="0" name=""/>
        <dsp:cNvSpPr/>
      </dsp:nvSpPr>
      <dsp:spPr>
        <a:xfrm rot="5400000">
          <a:off x="2973008" y="1277396"/>
          <a:ext cx="1142395" cy="13005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893372-9061-40D7-8B2D-B6D60CA4C3C3}">
      <dsp:nvSpPr>
        <dsp:cNvPr id="0" name=""/>
        <dsp:cNvSpPr/>
      </dsp:nvSpPr>
      <dsp:spPr>
        <a:xfrm>
          <a:off x="2670342" y="11028"/>
          <a:ext cx="1923121" cy="13461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CLÁUSULA SEXTA</a:t>
          </a:r>
          <a:endParaRPr lang="pt-BR" sz="1600" kern="1200"/>
        </a:p>
      </dsp:txBody>
      <dsp:txXfrm>
        <a:off x="2736066" y="76752"/>
        <a:ext cx="1791673" cy="1214674"/>
      </dsp:txXfrm>
    </dsp:sp>
    <dsp:sp modelId="{363825A0-F387-41AA-A9A4-41552D971FD2}">
      <dsp:nvSpPr>
        <dsp:cNvPr id="0" name=""/>
        <dsp:cNvSpPr/>
      </dsp:nvSpPr>
      <dsp:spPr>
        <a:xfrm>
          <a:off x="4593464" y="139411"/>
          <a:ext cx="1398695" cy="108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95DA1-6F6C-4A8F-A26E-BC8E5F6B6601}">
      <dsp:nvSpPr>
        <dsp:cNvPr id="0" name=""/>
        <dsp:cNvSpPr/>
      </dsp:nvSpPr>
      <dsp:spPr>
        <a:xfrm>
          <a:off x="4264815" y="1523168"/>
          <a:ext cx="1923121" cy="13461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CONTEMPLA A ORGANIZAÇÃO DAS REDES DE ATENÇÃO À SAÚDE</a:t>
          </a:r>
          <a:endParaRPr lang="pt-BR" sz="1600" kern="1200"/>
        </a:p>
      </dsp:txBody>
      <dsp:txXfrm>
        <a:off x="4330539" y="1588892"/>
        <a:ext cx="1791673" cy="1214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DA52E-F789-406B-80C2-6DBD899D127B}">
      <dsp:nvSpPr>
        <dsp:cNvPr id="0" name=""/>
        <dsp:cNvSpPr/>
      </dsp:nvSpPr>
      <dsp:spPr>
        <a:xfrm rot="5400000">
          <a:off x="233580" y="934288"/>
          <a:ext cx="820508" cy="9341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893372-9061-40D7-8B2D-B6D60CA4C3C3}">
      <dsp:nvSpPr>
        <dsp:cNvPr id="0" name=""/>
        <dsp:cNvSpPr/>
      </dsp:nvSpPr>
      <dsp:spPr>
        <a:xfrm>
          <a:off x="16195" y="24738"/>
          <a:ext cx="1381253" cy="9668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DIRETRIZES NACIONAIS</a:t>
          </a:r>
          <a:endParaRPr lang="pt-BR" sz="1900" kern="1200" dirty="0"/>
        </a:p>
      </dsp:txBody>
      <dsp:txXfrm>
        <a:off x="63400" y="71943"/>
        <a:ext cx="1286843" cy="872422"/>
      </dsp:txXfrm>
    </dsp:sp>
    <dsp:sp modelId="{363825A0-F387-41AA-A9A4-41552D971FD2}">
      <dsp:nvSpPr>
        <dsp:cNvPr id="0" name=""/>
        <dsp:cNvSpPr/>
      </dsp:nvSpPr>
      <dsp:spPr>
        <a:xfrm>
          <a:off x="1397449" y="116948"/>
          <a:ext cx="1004592" cy="78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A7C10-EC5E-4F0C-B783-ED764CF035C0}">
      <dsp:nvSpPr>
        <dsp:cNvPr id="0" name=""/>
        <dsp:cNvSpPr/>
      </dsp:nvSpPr>
      <dsp:spPr>
        <a:xfrm rot="5400000">
          <a:off x="2623476" y="2020361"/>
          <a:ext cx="820508" cy="9341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B95DA1-6F6C-4A8F-A26E-BC8E5F6B6601}">
      <dsp:nvSpPr>
        <dsp:cNvPr id="0" name=""/>
        <dsp:cNvSpPr/>
      </dsp:nvSpPr>
      <dsp:spPr>
        <a:xfrm>
          <a:off x="1161402" y="1110810"/>
          <a:ext cx="3870632" cy="9668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DIRETRIZ 2 – Aprimoramento da rede de urgências com expansão da UPA e SAMU</a:t>
          </a:r>
          <a:endParaRPr lang="pt-BR" sz="1600" kern="1200" dirty="0"/>
        </a:p>
      </dsp:txBody>
      <dsp:txXfrm>
        <a:off x="1208607" y="1158015"/>
        <a:ext cx="3776222" cy="872422"/>
      </dsp:txXfrm>
    </dsp:sp>
    <dsp:sp modelId="{3ABEE406-3D26-4668-BAAB-A50804F84990}">
      <dsp:nvSpPr>
        <dsp:cNvPr id="0" name=""/>
        <dsp:cNvSpPr/>
      </dsp:nvSpPr>
      <dsp:spPr>
        <a:xfrm>
          <a:off x="3787345" y="1203020"/>
          <a:ext cx="1004592" cy="78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ADFEF-6B01-49FA-A22B-6B597CFFA8C8}">
      <dsp:nvSpPr>
        <dsp:cNvPr id="0" name=""/>
        <dsp:cNvSpPr/>
      </dsp:nvSpPr>
      <dsp:spPr>
        <a:xfrm rot="5400000">
          <a:off x="4234303" y="3106433"/>
          <a:ext cx="820508" cy="9341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A7A9FF-080E-4C3C-856F-DEFEE0AF44C3}">
      <dsp:nvSpPr>
        <dsp:cNvPr id="0" name=""/>
        <dsp:cNvSpPr/>
      </dsp:nvSpPr>
      <dsp:spPr>
        <a:xfrm>
          <a:off x="2306608" y="2196883"/>
          <a:ext cx="4801873" cy="9668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DIRETRIZ 3 – Promoção da atenção integral á saúde da mulher e da criança e implementação da Rede Cegonha.</a:t>
          </a:r>
          <a:endParaRPr lang="pt-BR" sz="1600" kern="1200" dirty="0"/>
        </a:p>
      </dsp:txBody>
      <dsp:txXfrm>
        <a:off x="2353813" y="2244088"/>
        <a:ext cx="4707463" cy="872422"/>
      </dsp:txXfrm>
    </dsp:sp>
    <dsp:sp modelId="{6E3990D0-44A2-4F93-AE48-A96FBAC9319C}">
      <dsp:nvSpPr>
        <dsp:cNvPr id="0" name=""/>
        <dsp:cNvSpPr/>
      </dsp:nvSpPr>
      <dsp:spPr>
        <a:xfrm>
          <a:off x="5398171" y="2289092"/>
          <a:ext cx="1004592" cy="78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ED59F-0A17-4FA4-9193-4AAB13E8C3B4}">
      <dsp:nvSpPr>
        <dsp:cNvPr id="0" name=""/>
        <dsp:cNvSpPr/>
      </dsp:nvSpPr>
      <dsp:spPr>
        <a:xfrm>
          <a:off x="3451814" y="3282955"/>
          <a:ext cx="5208445" cy="9668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DIRETRIZ 4 – Fortalecimento da Rede de Saúde Mental, com ênfase no enfrentamento da dependência de CRACK e outras drogas</a:t>
          </a:r>
          <a:endParaRPr lang="pt-BR" sz="1600" kern="1200" dirty="0"/>
        </a:p>
      </dsp:txBody>
      <dsp:txXfrm>
        <a:off x="3499019" y="3330160"/>
        <a:ext cx="5114035" cy="872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6E5AA-AB13-4F04-8CFA-7C495B92E049}">
      <dsp:nvSpPr>
        <dsp:cNvPr id="0" name=""/>
        <dsp:cNvSpPr/>
      </dsp:nvSpPr>
      <dsp:spPr>
        <a:xfrm>
          <a:off x="2668785" y="0"/>
          <a:ext cx="2192027" cy="219236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C1440-A812-42D3-AFDC-71F6FBBBC541}">
      <dsp:nvSpPr>
        <dsp:cNvPr id="0" name=""/>
        <dsp:cNvSpPr/>
      </dsp:nvSpPr>
      <dsp:spPr>
        <a:xfrm>
          <a:off x="3153295" y="791509"/>
          <a:ext cx="1218067" cy="60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GARANTIA DA INTEGRALIDADE</a:t>
          </a:r>
          <a:endParaRPr lang="pt-BR" sz="1400" b="1" kern="1200" dirty="0"/>
        </a:p>
      </dsp:txBody>
      <dsp:txXfrm>
        <a:off x="3153295" y="791509"/>
        <a:ext cx="1218067" cy="608888"/>
      </dsp:txXfrm>
    </dsp:sp>
    <dsp:sp modelId="{3E48B4D6-DA66-42F4-965D-FA39F48AE160}">
      <dsp:nvSpPr>
        <dsp:cNvPr id="0" name=""/>
        <dsp:cNvSpPr/>
      </dsp:nvSpPr>
      <dsp:spPr>
        <a:xfrm>
          <a:off x="2059957" y="1259674"/>
          <a:ext cx="2192027" cy="21923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879F5-E3C2-4246-A1EE-2ABE92584FCC}">
      <dsp:nvSpPr>
        <dsp:cNvPr id="0" name=""/>
        <dsp:cNvSpPr/>
      </dsp:nvSpPr>
      <dsp:spPr>
        <a:xfrm>
          <a:off x="3991164" y="1961853"/>
          <a:ext cx="2882823" cy="87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Relação Nacional de Ações e </a:t>
          </a:r>
          <a:br>
            <a:rPr lang="pt-BR" sz="1400" kern="1200" dirty="0" smtClean="0"/>
          </a:br>
          <a:r>
            <a:rPr lang="pt-BR" sz="1400" kern="1200" dirty="0" smtClean="0"/>
            <a:t>Serviços de Saúde</a:t>
          </a:r>
          <a:endParaRPr lang="pt-BR" sz="1400" kern="1200" dirty="0"/>
        </a:p>
      </dsp:txBody>
      <dsp:txXfrm>
        <a:off x="3991164" y="1961853"/>
        <a:ext cx="2882823" cy="877126"/>
      </dsp:txXfrm>
    </dsp:sp>
    <dsp:sp modelId="{986475C4-4A53-4873-82F3-FB8EEF2FC2E8}">
      <dsp:nvSpPr>
        <dsp:cNvPr id="0" name=""/>
        <dsp:cNvSpPr/>
      </dsp:nvSpPr>
      <dsp:spPr>
        <a:xfrm>
          <a:off x="2546937" y="2058469"/>
          <a:ext cx="1218067" cy="60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RENASES</a:t>
          </a:r>
          <a:endParaRPr lang="pt-BR" sz="2500" kern="1200" dirty="0"/>
        </a:p>
      </dsp:txBody>
      <dsp:txXfrm>
        <a:off x="2546937" y="2058469"/>
        <a:ext cx="1218067" cy="608888"/>
      </dsp:txXfrm>
    </dsp:sp>
    <dsp:sp modelId="{E373B8B5-6904-49D4-9168-C9595921BA4C}">
      <dsp:nvSpPr>
        <dsp:cNvPr id="0" name=""/>
        <dsp:cNvSpPr/>
      </dsp:nvSpPr>
      <dsp:spPr>
        <a:xfrm>
          <a:off x="2824800" y="2670090"/>
          <a:ext cx="1883291" cy="188404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6DF11-FBEF-400A-8018-14EFDB307A82}">
      <dsp:nvSpPr>
        <dsp:cNvPr id="0" name=""/>
        <dsp:cNvSpPr/>
      </dsp:nvSpPr>
      <dsp:spPr>
        <a:xfrm>
          <a:off x="4789736" y="3185985"/>
          <a:ext cx="2558977" cy="87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Relação Nacional de Medicamentos Essenciais</a:t>
          </a:r>
          <a:endParaRPr lang="pt-BR" sz="1400" kern="1200" dirty="0"/>
        </a:p>
      </dsp:txBody>
      <dsp:txXfrm>
        <a:off x="4789736" y="3185985"/>
        <a:ext cx="2558977" cy="877126"/>
      </dsp:txXfrm>
    </dsp:sp>
    <dsp:sp modelId="{1F2BA830-DABE-4181-8ACA-11FF14861ED6}">
      <dsp:nvSpPr>
        <dsp:cNvPr id="0" name=""/>
        <dsp:cNvSpPr/>
      </dsp:nvSpPr>
      <dsp:spPr>
        <a:xfrm>
          <a:off x="3156177" y="3327252"/>
          <a:ext cx="1218067" cy="60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RENAME</a:t>
          </a:r>
          <a:endParaRPr lang="pt-BR" sz="2400" kern="1200" dirty="0"/>
        </a:p>
      </dsp:txBody>
      <dsp:txXfrm>
        <a:off x="3156177" y="3327252"/>
        <a:ext cx="1218067" cy="6088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C3F9-48D1-42BE-A916-2AC889A8A1BF}">
      <dsp:nvSpPr>
        <dsp:cNvPr id="0" name=""/>
        <dsp:cNvSpPr/>
      </dsp:nvSpPr>
      <dsp:spPr>
        <a:xfrm rot="5400000">
          <a:off x="1073347" y="1026475"/>
          <a:ext cx="901468" cy="10262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24004-F6B1-4CBD-82AF-74F3395C8366}">
      <dsp:nvSpPr>
        <dsp:cNvPr id="0" name=""/>
        <dsp:cNvSpPr/>
      </dsp:nvSpPr>
      <dsp:spPr>
        <a:xfrm>
          <a:off x="834512" y="27179"/>
          <a:ext cx="1517542" cy="10622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CIR</a:t>
          </a:r>
          <a:endParaRPr lang="pt-BR" sz="3800" kern="1200" dirty="0"/>
        </a:p>
      </dsp:txBody>
      <dsp:txXfrm>
        <a:off x="886375" y="79042"/>
        <a:ext cx="1413816" cy="958504"/>
      </dsp:txXfrm>
    </dsp:sp>
    <dsp:sp modelId="{4357DF1F-FE31-4E15-A3B2-5673F7AA2D7F}">
      <dsp:nvSpPr>
        <dsp:cNvPr id="0" name=""/>
        <dsp:cNvSpPr/>
      </dsp:nvSpPr>
      <dsp:spPr>
        <a:xfrm>
          <a:off x="2352055" y="128487"/>
          <a:ext cx="1103715" cy="858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Comissão Intergestora Regional</a:t>
          </a:r>
          <a:endParaRPr lang="pt-BR" sz="1300" kern="1200" dirty="0"/>
        </a:p>
      </dsp:txBody>
      <dsp:txXfrm>
        <a:off x="2352055" y="128487"/>
        <a:ext cx="1103715" cy="858541"/>
      </dsp:txXfrm>
    </dsp:sp>
    <dsp:sp modelId="{3C340BA5-13AA-4B0D-A961-C73271DA9103}">
      <dsp:nvSpPr>
        <dsp:cNvPr id="0" name=""/>
        <dsp:cNvSpPr/>
      </dsp:nvSpPr>
      <dsp:spPr>
        <a:xfrm rot="5400000">
          <a:off x="2331551" y="2219711"/>
          <a:ext cx="901468" cy="10262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85D53-2FAA-4265-A65A-B56CEE2B685D}">
      <dsp:nvSpPr>
        <dsp:cNvPr id="0" name=""/>
        <dsp:cNvSpPr/>
      </dsp:nvSpPr>
      <dsp:spPr>
        <a:xfrm>
          <a:off x="2092716" y="1220414"/>
          <a:ext cx="1517542" cy="10622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CIB</a:t>
          </a:r>
          <a:endParaRPr lang="pt-BR" sz="3800" kern="1200" dirty="0"/>
        </a:p>
      </dsp:txBody>
      <dsp:txXfrm>
        <a:off x="2144579" y="1272277"/>
        <a:ext cx="1413816" cy="958504"/>
      </dsp:txXfrm>
    </dsp:sp>
    <dsp:sp modelId="{06347CE2-4DD1-4CB1-9A62-FA14495FFB5D}">
      <dsp:nvSpPr>
        <dsp:cNvPr id="0" name=""/>
        <dsp:cNvSpPr/>
      </dsp:nvSpPr>
      <dsp:spPr>
        <a:xfrm>
          <a:off x="3610259" y="1321722"/>
          <a:ext cx="1103715" cy="858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Comissão Intergestora </a:t>
          </a:r>
          <a:r>
            <a:rPr lang="pt-BR" sz="1300" kern="1200" dirty="0" err="1" smtClean="0"/>
            <a:t>Bipartite</a:t>
          </a:r>
          <a:endParaRPr lang="pt-BR" sz="1300" kern="1200" dirty="0"/>
        </a:p>
      </dsp:txBody>
      <dsp:txXfrm>
        <a:off x="3610259" y="1321722"/>
        <a:ext cx="1103715" cy="858541"/>
      </dsp:txXfrm>
    </dsp:sp>
    <dsp:sp modelId="{4F772C86-35E3-48E9-ACD4-6DB150A51307}">
      <dsp:nvSpPr>
        <dsp:cNvPr id="0" name=""/>
        <dsp:cNvSpPr/>
      </dsp:nvSpPr>
      <dsp:spPr>
        <a:xfrm rot="5400000">
          <a:off x="3589755" y="3412946"/>
          <a:ext cx="901468" cy="10262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E7048-6DE5-457B-BCD2-267CBD9CF740}">
      <dsp:nvSpPr>
        <dsp:cNvPr id="0" name=""/>
        <dsp:cNvSpPr/>
      </dsp:nvSpPr>
      <dsp:spPr>
        <a:xfrm>
          <a:off x="3350920" y="2413650"/>
          <a:ext cx="1517542" cy="10622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CIT</a:t>
          </a:r>
          <a:endParaRPr lang="pt-BR" sz="3800" kern="1200" dirty="0"/>
        </a:p>
      </dsp:txBody>
      <dsp:txXfrm>
        <a:off x="3402783" y="2465513"/>
        <a:ext cx="1413816" cy="958504"/>
      </dsp:txXfrm>
    </dsp:sp>
    <dsp:sp modelId="{74281663-B020-495D-8265-552EB2547125}">
      <dsp:nvSpPr>
        <dsp:cNvPr id="0" name=""/>
        <dsp:cNvSpPr/>
      </dsp:nvSpPr>
      <dsp:spPr>
        <a:xfrm>
          <a:off x="4868463" y="2514958"/>
          <a:ext cx="1103715" cy="858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Comissão Intergestora Tripartite</a:t>
          </a:r>
          <a:endParaRPr lang="pt-BR" sz="1300" kern="1200" dirty="0"/>
        </a:p>
      </dsp:txBody>
      <dsp:txXfrm>
        <a:off x="4868463" y="2514958"/>
        <a:ext cx="1103715" cy="858541"/>
      </dsp:txXfrm>
    </dsp:sp>
    <dsp:sp modelId="{9F57BA0A-4453-48C5-BB69-AFCCD507AB0D}">
      <dsp:nvSpPr>
        <dsp:cNvPr id="0" name=""/>
        <dsp:cNvSpPr/>
      </dsp:nvSpPr>
      <dsp:spPr>
        <a:xfrm>
          <a:off x="4609124" y="3606885"/>
          <a:ext cx="1517542" cy="10622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COAP</a:t>
          </a:r>
          <a:endParaRPr lang="pt-BR" sz="3800" kern="1200" dirty="0"/>
        </a:p>
      </dsp:txBody>
      <dsp:txXfrm>
        <a:off x="4660987" y="3658748"/>
        <a:ext cx="1413816" cy="958504"/>
      </dsp:txXfrm>
    </dsp:sp>
    <dsp:sp modelId="{E286A433-C49A-4C60-83EB-938F1A6EC76A}">
      <dsp:nvSpPr>
        <dsp:cNvPr id="0" name=""/>
        <dsp:cNvSpPr/>
      </dsp:nvSpPr>
      <dsp:spPr>
        <a:xfrm>
          <a:off x="6126667" y="3708193"/>
          <a:ext cx="1103715" cy="858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Contrato Organizativo de Ação Pública</a:t>
          </a:r>
          <a:endParaRPr lang="pt-BR" sz="1300" kern="1200" dirty="0"/>
        </a:p>
      </dsp:txBody>
      <dsp:txXfrm>
        <a:off x="6126667" y="3708193"/>
        <a:ext cx="1103715" cy="8585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A2363-1006-4771-9B53-DF6657DC8F1A}">
      <dsp:nvSpPr>
        <dsp:cNvPr id="0" name=""/>
        <dsp:cNvSpPr/>
      </dsp:nvSpPr>
      <dsp:spPr>
        <a:xfrm>
          <a:off x="-4983829" y="-763621"/>
          <a:ext cx="5935506" cy="5935506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69C7C-CF1B-417C-A999-F00582980C61}">
      <dsp:nvSpPr>
        <dsp:cNvPr id="0" name=""/>
        <dsp:cNvSpPr/>
      </dsp:nvSpPr>
      <dsp:spPr>
        <a:xfrm>
          <a:off x="612077" y="173328"/>
          <a:ext cx="5831682" cy="141664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8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Reconhecimento  da importância do</a:t>
          </a:r>
          <a:r>
            <a:rPr lang="pt-BR" sz="2000" b="1" kern="1200" dirty="0" smtClean="0">
              <a:solidFill>
                <a:schemeClr val="tx1"/>
              </a:solidFill>
            </a:rPr>
            <a:t> processo de Regionalização</a:t>
          </a:r>
          <a:r>
            <a:rPr lang="pt-BR" sz="2000" kern="1200" dirty="0" smtClean="0">
              <a:solidFill>
                <a:schemeClr val="tx1"/>
              </a:solidFill>
            </a:rPr>
            <a:t> para garantia de acesso da população as ações e serviços  especializados de saúde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612077" y="173328"/>
        <a:ext cx="5831682" cy="1416648"/>
      </dsp:txXfrm>
    </dsp:sp>
    <dsp:sp modelId="{8B619821-D6C6-4863-B356-F6E6E66506BD}">
      <dsp:nvSpPr>
        <dsp:cNvPr id="0" name=""/>
        <dsp:cNvSpPr/>
      </dsp:nvSpPr>
      <dsp:spPr>
        <a:xfrm>
          <a:off x="61044" y="330619"/>
          <a:ext cx="1102066" cy="11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6A0AA-0D08-4C27-A82B-030CD9895182}">
      <dsp:nvSpPr>
        <dsp:cNvPr id="0" name=""/>
        <dsp:cNvSpPr/>
      </dsp:nvSpPr>
      <dsp:spPr>
        <a:xfrm>
          <a:off x="932558" y="1671953"/>
          <a:ext cx="5511202" cy="12083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8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Consolidação  dos </a:t>
          </a:r>
          <a:r>
            <a:rPr lang="pt-BR" sz="2000" b="1" kern="1200" dirty="0" smtClean="0">
              <a:solidFill>
                <a:schemeClr val="tx1"/>
              </a:solidFill>
            </a:rPr>
            <a:t>mecanismos de articulação /</a:t>
          </a:r>
          <a:r>
            <a:rPr lang="pt-BR" sz="2000" b="1" kern="1200" dirty="0" err="1" smtClean="0">
              <a:solidFill>
                <a:schemeClr val="tx1"/>
              </a:solidFill>
            </a:rPr>
            <a:t>pactuação</a:t>
          </a:r>
          <a:r>
            <a:rPr lang="pt-BR" sz="2000" kern="1200" dirty="0" smtClean="0">
              <a:solidFill>
                <a:schemeClr val="tx1"/>
              </a:solidFill>
            </a:rPr>
            <a:t> entre os  gestores do SUS  no Estado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932558" y="1671953"/>
        <a:ext cx="5511202" cy="1208366"/>
      </dsp:txXfrm>
    </dsp:sp>
    <dsp:sp modelId="{C09E012E-0BBE-46EE-9CA8-F27DFBCA5605}">
      <dsp:nvSpPr>
        <dsp:cNvPr id="0" name=""/>
        <dsp:cNvSpPr/>
      </dsp:nvSpPr>
      <dsp:spPr>
        <a:xfrm>
          <a:off x="381525" y="1653098"/>
          <a:ext cx="1102066" cy="11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8C7C2-180F-4A7D-9C92-71740DBA94A9}">
      <dsp:nvSpPr>
        <dsp:cNvPr id="0" name=""/>
        <dsp:cNvSpPr/>
      </dsp:nvSpPr>
      <dsp:spPr>
        <a:xfrm>
          <a:off x="612077" y="2964539"/>
          <a:ext cx="5831682" cy="144372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8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Necessidades  de  </a:t>
          </a:r>
          <a:r>
            <a:rPr lang="pt-BR" sz="2000" b="1" kern="1200" dirty="0" smtClean="0">
              <a:solidFill>
                <a:schemeClr val="tx1"/>
              </a:solidFill>
            </a:rPr>
            <a:t>Inovações na gestão, organização e financiamento</a:t>
          </a:r>
          <a:r>
            <a:rPr lang="pt-BR" sz="2000" kern="1200" dirty="0" smtClean="0">
              <a:solidFill>
                <a:schemeClr val="tx1"/>
              </a:solidFill>
            </a:rPr>
            <a:t> do SUS, tendo como foco a ampliação do acesso da população  e a qualificação  da atenção. 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612077" y="2964539"/>
        <a:ext cx="5831682" cy="1443724"/>
      </dsp:txXfrm>
    </dsp:sp>
    <dsp:sp modelId="{9612DA78-1A53-4164-BE3A-5F8DBD34545B}">
      <dsp:nvSpPr>
        <dsp:cNvPr id="0" name=""/>
        <dsp:cNvSpPr/>
      </dsp:nvSpPr>
      <dsp:spPr>
        <a:xfrm>
          <a:off x="61044" y="2975578"/>
          <a:ext cx="1102066" cy="11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B6C8E-16B6-4B0D-B175-58995BE7D737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07745-9FBB-4E5F-8120-3B961EA5CB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01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143175-CE00-40B6-A7DC-2392DAE023EF}" type="slidenum">
              <a:rPr lang="en-GB">
                <a:ea typeface="Lucida Sans Unicode" charset="0"/>
              </a:rPr>
              <a:pPr/>
              <a:t>1</a:t>
            </a:fld>
            <a:endParaRPr lang="en-GB">
              <a:ea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37242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947A49-76AF-48A5-B6E5-A198EB282FC7}" type="slidenum">
              <a:rPr lang="pt-BR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40</a:t>
            </a:fld>
            <a:endParaRPr lang="pt-BR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839"/>
            <a:ext cx="5487042" cy="4115678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70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977746-4D6C-48FB-BE2B-48563B269C2D}" type="slidenum">
              <a:rPr lang="pt-BR">
                <a:latin typeface="Times New Roman" pitchFamily="18" charset="0"/>
              </a:rPr>
              <a:pPr/>
              <a:t>41</a:t>
            </a:fld>
            <a:endParaRPr lang="pt-BR">
              <a:latin typeface="Times New Roman" pitchFamily="18" charset="0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52463"/>
            <a:ext cx="4630737" cy="3473450"/>
          </a:xfrm>
          <a:solidFill>
            <a:srgbClr val="FFFFFF"/>
          </a:solidFill>
          <a:ln/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2188" y="4344230"/>
            <a:ext cx="5005170" cy="4127018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17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2D464C-601E-4F00-9891-91AD49CA63E9}" type="slidenum">
              <a:rPr lang="pt-BR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42</a:t>
            </a:fld>
            <a:endParaRPr lang="pt-BR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839"/>
            <a:ext cx="5487042" cy="4115678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8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176888-15E5-4972-8E39-BC31411AC586}" type="slidenum">
              <a:rPr lang="pt-BR" smtClean="0">
                <a:latin typeface="Times New Roman" pitchFamily="18" charset="0"/>
              </a:rPr>
              <a:pPr/>
              <a:t>43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54050"/>
            <a:ext cx="4627563" cy="3470275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868" y="4344264"/>
            <a:ext cx="5001021" cy="4120287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4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176888-15E5-4972-8E39-BC31411AC586}" type="slidenum">
              <a:rPr lang="pt-BR" smtClean="0">
                <a:latin typeface="Times New Roman" pitchFamily="18" charset="0"/>
              </a:rPr>
              <a:pPr/>
              <a:t>24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54050"/>
            <a:ext cx="4627563" cy="3470275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868" y="4344264"/>
            <a:ext cx="5001021" cy="4120287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1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7543E7-97C1-44B7-B363-539E13A374EC}" type="slidenum">
              <a:rPr lang="pt-BR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32</a:t>
            </a:fld>
            <a:endParaRPr lang="pt-BR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75175" cy="3430588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85" y="4343839"/>
            <a:ext cx="5499885" cy="4115678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0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FB3310-66A1-42CC-BFCB-5850A5BDB100}" type="slidenum">
              <a:rPr lang="pt-BR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33</a:t>
            </a:fld>
            <a:endParaRPr lang="pt-BR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75175" cy="3430588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85" y="4343839"/>
            <a:ext cx="5499885" cy="4115678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5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E0A7A6-E2B8-48CF-B497-BD46D5C0F434}" type="slidenum">
              <a:rPr lang="pt-BR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34</a:t>
            </a:fld>
            <a:endParaRPr lang="pt-BR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839"/>
            <a:ext cx="5487042" cy="4115678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E0A7A6-E2B8-48CF-B497-BD46D5C0F434}" type="slidenum">
              <a:rPr lang="pt-BR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35</a:t>
            </a:fld>
            <a:endParaRPr lang="pt-BR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839"/>
            <a:ext cx="5487042" cy="4115678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3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D493AD-9925-489C-AFF2-3CBC3D78C187}" type="slidenum">
              <a:rPr lang="pt-BR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36</a:t>
            </a:fld>
            <a:endParaRPr lang="pt-BR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839"/>
            <a:ext cx="5487042" cy="4115678"/>
          </a:xfrm>
          <a:noFill/>
          <a:ln/>
        </p:spPr>
        <p:txBody>
          <a:bodyPr wrap="none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6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978A2-6838-413A-B40D-9A6EDB236686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52463"/>
            <a:ext cx="4619625" cy="3465512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977" y="4344229"/>
            <a:ext cx="4996113" cy="411646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4953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D493AD-9925-489C-AFF2-3CBC3D78C187}" type="slidenum">
              <a:rPr lang="pt-BR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38</a:t>
            </a:fld>
            <a:endParaRPr lang="pt-BR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839"/>
            <a:ext cx="5487042" cy="4115678"/>
          </a:xfrm>
          <a:noFill/>
          <a:ln/>
        </p:spPr>
        <p:txBody>
          <a:bodyPr wrap="none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0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70" y="0"/>
            <a:ext cx="9144001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6EB05-5A90-44B2-86F8-15A7D495261B}" type="datetimeFigureOut">
              <a:rPr lang="pt-BR" smtClean="0"/>
              <a:pPr/>
              <a:t>22/04/2015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CEA7C-15A9-412F-9824-4D37D6931E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 descr="modelo_apresentaca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2" y="-71462"/>
            <a:ext cx="9141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314" y="7141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DECRETO 7508/11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88" y="692696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/>
              <a:t>ARTICULAÇÃO INTERFEDERATIVA (CAP.V)</a:t>
            </a:r>
            <a:endParaRPr lang="pt-BR" sz="28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48328603"/>
              </p:ext>
            </p:extLst>
          </p:nvPr>
        </p:nvGraphicFramePr>
        <p:xfrm>
          <a:off x="-180528" y="1302309"/>
          <a:ext cx="806489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8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314" y="7141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DECRETO 7508/11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88" y="692696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/>
              <a:t>COAP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240791" y="2060848"/>
            <a:ext cx="84262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/>
              <a:t>COAP – </a:t>
            </a:r>
            <a:r>
              <a:rPr lang="pt-BR" sz="3200" dirty="0" smtClean="0"/>
              <a:t>Acordo entre os gestores dos </a:t>
            </a:r>
            <a:r>
              <a:rPr lang="pt-BR" sz="3200" dirty="0" err="1" smtClean="0"/>
              <a:t>Municipios</a:t>
            </a:r>
            <a:r>
              <a:rPr lang="pt-BR" sz="3200" dirty="0" smtClean="0"/>
              <a:t> de uma mesma Região de Saúde, do Estado e da União, definindo-se de forma colaborativa as responsabilidades e os recursos financeiros de cada ente signatário.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644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314" y="7141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DECRETO 7508/11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0791" y="2060848"/>
            <a:ext cx="8426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/>
              <a:t>COAP – </a:t>
            </a:r>
            <a:r>
              <a:rPr lang="pt-BR" sz="3200" dirty="0" smtClean="0"/>
              <a:t>Contrato Organizativo de Ação Pública tem como propósito organizar e integrar as ações e serviços em uma Região de Saúde, garantindo a integralidade da assistência aso usuários.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2953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314" y="7141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DECRETO 7508/11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0791" y="2060848"/>
            <a:ext cx="8426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200" dirty="0" smtClean="0"/>
              <a:t>Pactuação de indicadores e metas;</a:t>
            </a:r>
            <a:endParaRPr lang="pt-BR" sz="3200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200" dirty="0" smtClean="0"/>
              <a:t>Critérios de avaliação de desempenho;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200" dirty="0" smtClean="0"/>
              <a:t>Forma de fiscalização e controle de sua execução.</a:t>
            </a:r>
          </a:p>
        </p:txBody>
      </p:sp>
    </p:spTree>
    <p:extLst>
      <p:ext uri="{BB962C8B-B14F-4D97-AF65-F5344CB8AC3E}">
        <p14:creationId xmlns:p14="http://schemas.microsoft.com/office/powerpoint/2010/main" val="131586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54"/>
          <p:cNvSpPr txBox="1">
            <a:spLocks noChangeArrowheads="1"/>
          </p:cNvSpPr>
          <p:nvPr/>
        </p:nvSpPr>
        <p:spPr bwMode="auto">
          <a:xfrm>
            <a:off x="755650" y="2754213"/>
            <a:ext cx="7543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b="1" dirty="0" smtClean="0">
                <a:latin typeface="Verdana" pitchFamily="34" charset="0"/>
              </a:rPr>
              <a:t>Processo de Elaboração do COAP no</a:t>
            </a:r>
            <a:r>
              <a:rPr lang="pt-BR" sz="3200" b="1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 </a:t>
            </a:r>
            <a:r>
              <a:rPr lang="pt-BR" sz="3200" b="1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Estado  </a:t>
            </a:r>
            <a:r>
              <a:rPr lang="pt-BR" sz="3200" b="1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do </a:t>
            </a:r>
            <a:r>
              <a:rPr lang="pt-BR" sz="3200" b="1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Ceará</a:t>
            </a:r>
            <a:endParaRPr lang="pt-BR" sz="3200" b="1" dirty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endParaRPr lang="pt-BR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7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228184" y="4090814"/>
            <a:ext cx="2585964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000" b="1" dirty="0">
                <a:latin typeface="Calibri" pitchFamily="34" charset="0"/>
              </a:rPr>
              <a:t>Ceará</a:t>
            </a:r>
          </a:p>
          <a:p>
            <a:r>
              <a:rPr lang="pt-BR" sz="2000" b="1" dirty="0" smtClean="0"/>
              <a:t>8.842.791 </a:t>
            </a:r>
            <a:r>
              <a:rPr lang="pt-BR" sz="2000" b="1" dirty="0" err="1"/>
              <a:t>hab</a:t>
            </a:r>
            <a:r>
              <a:rPr lang="pt-BR" sz="2000" baseline="30000" dirty="0"/>
              <a:t>(IBGE </a:t>
            </a:r>
            <a:r>
              <a:rPr lang="pt-BR" sz="2000" baseline="30000" dirty="0" smtClean="0"/>
              <a:t>2013)</a:t>
            </a:r>
          </a:p>
          <a:p>
            <a:endParaRPr lang="pt-BR" sz="2000" baseline="30000" dirty="0"/>
          </a:p>
          <a:p>
            <a:r>
              <a:rPr lang="en-US" sz="3600" b="1" baseline="30000" dirty="0">
                <a:ea typeface="Verdana" pitchFamily="34" charset="0"/>
                <a:cs typeface="Verdana" pitchFamily="34" charset="0"/>
              </a:rPr>
              <a:t> </a:t>
            </a:r>
            <a:r>
              <a:rPr lang="pt-BR" sz="2000" dirty="0" smtClean="0"/>
              <a:t>   </a:t>
            </a:r>
            <a:endParaRPr lang="pt-BR" sz="2000" dirty="0"/>
          </a:p>
        </p:txBody>
      </p:sp>
      <p:pic>
        <p:nvPicPr>
          <p:cNvPr id="3075" name="Picture 5" descr="mapa_brasi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5707"/>
            <a:ext cx="184467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4530540" y="908052"/>
            <a:ext cx="2922496" cy="3057526"/>
            <a:chOff x="1496" y="828"/>
            <a:chExt cx="1994" cy="1926"/>
          </a:xfrm>
        </p:grpSpPr>
        <p:sp>
          <p:nvSpPr>
            <p:cNvPr id="3081" name="Freeform 7"/>
            <p:cNvSpPr>
              <a:spLocks/>
            </p:cNvSpPr>
            <p:nvPr/>
          </p:nvSpPr>
          <p:spPr bwMode="auto">
            <a:xfrm>
              <a:off x="1496" y="828"/>
              <a:ext cx="1109" cy="1579"/>
            </a:xfrm>
            <a:custGeom>
              <a:avLst/>
              <a:gdLst>
                <a:gd name="T0" fmla="*/ 0 w 1109"/>
                <a:gd name="T1" fmla="*/ 1385 h 1579"/>
                <a:gd name="T2" fmla="*/ 431 w 1109"/>
                <a:gd name="T3" fmla="*/ 0 h 1579"/>
                <a:gd name="T4" fmla="*/ 1109 w 1109"/>
                <a:gd name="T5" fmla="*/ 1579 h 1579"/>
                <a:gd name="T6" fmla="*/ 0 w 1109"/>
                <a:gd name="T7" fmla="*/ 1385 h 15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9"/>
                <a:gd name="T13" fmla="*/ 0 h 1579"/>
                <a:gd name="T14" fmla="*/ 1109 w 1109"/>
                <a:gd name="T15" fmla="*/ 1579 h 15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9" h="1579">
                  <a:moveTo>
                    <a:pt x="0" y="1385"/>
                  </a:moveTo>
                  <a:lnTo>
                    <a:pt x="431" y="0"/>
                  </a:lnTo>
                  <a:lnTo>
                    <a:pt x="1109" y="1579"/>
                  </a:lnTo>
                  <a:lnTo>
                    <a:pt x="0" y="1385"/>
                  </a:lnTo>
                  <a:close/>
                </a:path>
              </a:pathLst>
            </a:custGeom>
            <a:gradFill rotWithShape="1">
              <a:gsLst>
                <a:gs pos="0">
                  <a:srgbClr val="76765E"/>
                </a:gs>
                <a:gs pos="100000">
                  <a:srgbClr val="FFFFC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3082" name="Picture 8" descr="cear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" y="919"/>
              <a:ext cx="1550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460005" y="3733800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Brasil</a:t>
            </a:r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0" y="642938"/>
            <a:ext cx="4603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/>
          </a:p>
          <a:p>
            <a:pPr algn="ctr"/>
            <a:endParaRPr lang="pt-BR"/>
          </a:p>
          <a:p>
            <a:pPr algn="ctr"/>
            <a:endParaRPr lang="pt-BR"/>
          </a:p>
          <a:p>
            <a:pPr algn="ctr"/>
            <a:endParaRPr lang="pt-BR"/>
          </a:p>
          <a:p>
            <a:pPr algn="ctr"/>
            <a:endParaRPr lang="pt-BR"/>
          </a:p>
          <a:p>
            <a:pPr algn="ctr"/>
            <a:endParaRPr lang="pt-BR"/>
          </a:p>
          <a:p>
            <a:pPr algn="ctr"/>
            <a:endParaRPr lang="pt-BR"/>
          </a:p>
          <a:p>
            <a:pPr algn="ctr"/>
            <a:endParaRPr lang="pt-BR"/>
          </a:p>
          <a:p>
            <a:pPr algn="ctr"/>
            <a:endParaRPr lang="pt-BR"/>
          </a:p>
          <a:p>
            <a:pPr algn="ctr"/>
            <a:endParaRPr lang="pt-BR"/>
          </a:p>
          <a:p>
            <a:pPr algn="ctr"/>
            <a:endParaRPr lang="pt-BR"/>
          </a:p>
        </p:txBody>
      </p:sp>
      <p:sp>
        <p:nvSpPr>
          <p:cNvPr id="3079" name="Retângulo 11"/>
          <p:cNvSpPr>
            <a:spLocks noChangeArrowheads="1"/>
          </p:cNvSpPr>
          <p:nvPr/>
        </p:nvSpPr>
        <p:spPr bwMode="auto">
          <a:xfrm>
            <a:off x="36511" y="44624"/>
            <a:ext cx="9144001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ESTADO  DO CEARÁ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49384" y="4748951"/>
            <a:ext cx="36625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baseline="30000" dirty="0" err="1" smtClean="0">
                <a:latin typeface="+mn-lt"/>
                <a:ea typeface="Verdana" pitchFamily="34" charset="0"/>
                <a:cs typeface="Verdana" pitchFamily="34" charset="0"/>
              </a:rPr>
              <a:t>Cobertura</a:t>
            </a:r>
            <a:r>
              <a:rPr lang="en-US" sz="2800" b="1" baseline="30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baseline="30000" dirty="0"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n-US" sz="2800" b="1" baseline="30000" dirty="0" err="1">
                <a:latin typeface="+mn-lt"/>
                <a:ea typeface="Verdana" pitchFamily="34" charset="0"/>
                <a:cs typeface="Verdana" pitchFamily="34" charset="0"/>
              </a:rPr>
              <a:t>S</a:t>
            </a:r>
            <a:r>
              <a:rPr lang="en-US" sz="2800" b="1" baseline="30000" dirty="0" err="1" smtClean="0">
                <a:latin typeface="+mn-lt"/>
                <a:ea typeface="Verdana" pitchFamily="34" charset="0"/>
                <a:cs typeface="Verdana" pitchFamily="34" charset="0"/>
              </a:rPr>
              <a:t>aúde</a:t>
            </a:r>
            <a:r>
              <a:rPr lang="en-US" sz="2800" b="1" baseline="30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baseline="30000" dirty="0" err="1" smtClean="0">
                <a:latin typeface="+mn-lt"/>
                <a:ea typeface="Verdana" pitchFamily="34" charset="0"/>
                <a:cs typeface="Verdana" pitchFamily="34" charset="0"/>
              </a:rPr>
              <a:t>Suplementar</a:t>
            </a:r>
            <a:endParaRPr lang="pt-BR" sz="2800" baseline="30000" dirty="0">
              <a:latin typeface="+mn-lt"/>
            </a:endParaRPr>
          </a:p>
          <a:p>
            <a:r>
              <a:rPr lang="en-US" sz="2800" b="1" baseline="3000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baseline="30000" dirty="0" err="1" smtClean="0">
                <a:latin typeface="+mn-lt"/>
                <a:ea typeface="Verdana" pitchFamily="34" charset="0"/>
                <a:cs typeface="Verdana" pitchFamily="34" charset="0"/>
              </a:rPr>
              <a:t>Ce</a:t>
            </a:r>
            <a:r>
              <a:rPr lang="en-US" sz="2800" b="1" baseline="30000" dirty="0" smtClean="0">
                <a:latin typeface="+mn-lt"/>
                <a:ea typeface="Verdana" pitchFamily="34" charset="0"/>
                <a:cs typeface="Verdana" pitchFamily="34" charset="0"/>
              </a:rPr>
              <a:t>= 14,2</a:t>
            </a:r>
            <a:r>
              <a:rPr lang="en-US" sz="2800" b="1" baseline="30000" dirty="0">
                <a:latin typeface="+mn-lt"/>
                <a:ea typeface="Verdana" pitchFamily="34" charset="0"/>
                <a:cs typeface="Verdana" pitchFamily="34" charset="0"/>
              </a:rPr>
              <a:t>% </a:t>
            </a:r>
          </a:p>
          <a:p>
            <a:r>
              <a:rPr lang="en-US" sz="2800" b="1" baseline="30000" dirty="0" smtClean="0">
                <a:latin typeface="+mn-lt"/>
                <a:ea typeface="Verdana" pitchFamily="34" charset="0"/>
                <a:cs typeface="Verdana" pitchFamily="34" charset="0"/>
              </a:rPr>
              <a:t> Br=  25,4%</a:t>
            </a:r>
          </a:p>
          <a:p>
            <a:r>
              <a:rPr lang="en-US" b="1" baseline="30000" dirty="0" smtClean="0">
                <a:latin typeface="+mn-lt"/>
                <a:ea typeface="Verdana" pitchFamily="34" charset="0"/>
                <a:cs typeface="Verdana" pitchFamily="34" charset="0"/>
              </a:rPr>
              <a:t>ANS-2013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15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4211960" y="4869160"/>
            <a:ext cx="4868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2000" dirty="0" smtClean="0">
                <a:latin typeface="Verdana" pitchFamily="34" charset="0"/>
              </a:rPr>
              <a:t>22 Regiões de Saúde</a:t>
            </a:r>
            <a:endParaRPr lang="pt-BR" sz="2000" dirty="0">
              <a:latin typeface="Verdana" pitchFamily="34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30250"/>
            <a:ext cx="446405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10328" y="188640"/>
            <a:ext cx="3323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latin typeface="Verdana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Verdana" pitchFamily="34" charset="0"/>
              </a:rPr>
              <a:t>Regiões de Saúde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868144" y="1547500"/>
            <a:ext cx="82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CEARÁ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6194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908175" y="115888"/>
            <a:ext cx="568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Macrorregiões de Saúde</a:t>
            </a:r>
          </a:p>
        </p:txBody>
      </p:sp>
      <p:grpSp>
        <p:nvGrpSpPr>
          <p:cNvPr id="35843" name="Grupo 19"/>
          <p:cNvGrpSpPr>
            <a:grpSpLocks/>
          </p:cNvGrpSpPr>
          <p:nvPr/>
        </p:nvGrpSpPr>
        <p:grpSpPr bwMode="auto">
          <a:xfrm>
            <a:off x="4845050" y="3449638"/>
            <a:ext cx="4043363" cy="1708150"/>
            <a:chOff x="4845546" y="3449588"/>
            <a:chExt cx="4043189" cy="1707604"/>
          </a:xfrm>
        </p:grpSpPr>
        <p:grpSp>
          <p:nvGrpSpPr>
            <p:cNvPr id="35845" name="Grupo 7"/>
            <p:cNvGrpSpPr>
              <a:grpSpLocks/>
            </p:cNvGrpSpPr>
            <p:nvPr/>
          </p:nvGrpSpPr>
          <p:grpSpPr bwMode="auto">
            <a:xfrm>
              <a:off x="4857353" y="3449588"/>
              <a:ext cx="3543250" cy="342900"/>
              <a:chOff x="5476478" y="2420888"/>
              <a:chExt cx="3543250" cy="342900"/>
            </a:xfrm>
          </p:grpSpPr>
          <p:pic>
            <p:nvPicPr>
              <p:cNvPr id="3585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6478" y="2420888"/>
                <a:ext cx="314325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9" name="CaixaDeTexto 5"/>
              <p:cNvSpPr txBox="1">
                <a:spLocks noChangeArrowheads="1"/>
              </p:cNvSpPr>
              <p:nvPr/>
            </p:nvSpPr>
            <p:spPr bwMode="auto">
              <a:xfrm>
                <a:off x="5707360" y="2449463"/>
                <a:ext cx="331236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sz="1200" b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Macrorregião de Fortaleza</a:t>
                </a:r>
              </a:p>
            </p:txBody>
          </p:sp>
        </p:grpSp>
        <p:grpSp>
          <p:nvGrpSpPr>
            <p:cNvPr id="35846" name="Grupo 10"/>
            <p:cNvGrpSpPr>
              <a:grpSpLocks/>
            </p:cNvGrpSpPr>
            <p:nvPr/>
          </p:nvGrpSpPr>
          <p:grpSpPr bwMode="auto">
            <a:xfrm>
              <a:off x="4855071" y="3805436"/>
              <a:ext cx="3547442" cy="323850"/>
              <a:chOff x="5940152" y="3284984"/>
              <a:chExt cx="3547442" cy="323850"/>
            </a:xfrm>
          </p:grpSpPr>
          <p:pic>
            <p:nvPicPr>
              <p:cNvPr id="3585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3284984"/>
                <a:ext cx="333375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7" name="CaixaDeTexto 9"/>
              <p:cNvSpPr txBox="1">
                <a:spLocks noChangeArrowheads="1"/>
              </p:cNvSpPr>
              <p:nvPr/>
            </p:nvSpPr>
            <p:spPr bwMode="auto">
              <a:xfrm>
                <a:off x="6175226" y="3294509"/>
                <a:ext cx="331236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sz="1200" b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Macrorregião de Sobral</a:t>
                </a:r>
              </a:p>
            </p:txBody>
          </p:sp>
        </p:grpSp>
        <p:grpSp>
          <p:nvGrpSpPr>
            <p:cNvPr id="35847" name="Grupo 13"/>
            <p:cNvGrpSpPr>
              <a:grpSpLocks/>
            </p:cNvGrpSpPr>
            <p:nvPr/>
          </p:nvGrpSpPr>
          <p:grpSpPr bwMode="auto">
            <a:xfrm>
              <a:off x="4864224" y="4141837"/>
              <a:ext cx="3543250" cy="323850"/>
              <a:chOff x="5292080" y="3429000"/>
              <a:chExt cx="3543250" cy="323850"/>
            </a:xfrm>
          </p:grpSpPr>
          <p:pic>
            <p:nvPicPr>
              <p:cNvPr id="3585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3429000"/>
                <a:ext cx="323850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5" name="CaixaDeTexto 12"/>
              <p:cNvSpPr txBox="1">
                <a:spLocks noChangeArrowheads="1"/>
              </p:cNvSpPr>
              <p:nvPr/>
            </p:nvSpPr>
            <p:spPr bwMode="auto">
              <a:xfrm>
                <a:off x="5522962" y="3448050"/>
                <a:ext cx="331236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sz="1200" b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Macrorregião de Cariri</a:t>
                </a:r>
              </a:p>
            </p:txBody>
          </p:sp>
        </p:grpSp>
        <p:grpSp>
          <p:nvGrpSpPr>
            <p:cNvPr id="35848" name="Grupo 17"/>
            <p:cNvGrpSpPr>
              <a:grpSpLocks/>
            </p:cNvGrpSpPr>
            <p:nvPr/>
          </p:nvGrpSpPr>
          <p:grpSpPr bwMode="auto">
            <a:xfrm>
              <a:off x="4845546" y="4492352"/>
              <a:ext cx="3547442" cy="304800"/>
              <a:chOff x="5436096" y="3717032"/>
              <a:chExt cx="3547442" cy="304800"/>
            </a:xfrm>
          </p:grpSpPr>
          <p:pic>
            <p:nvPicPr>
              <p:cNvPr id="35852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3717032"/>
                <a:ext cx="35242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3" name="CaixaDeTexto 15"/>
              <p:cNvSpPr txBox="1">
                <a:spLocks noChangeArrowheads="1"/>
              </p:cNvSpPr>
              <p:nvPr/>
            </p:nvSpPr>
            <p:spPr bwMode="auto">
              <a:xfrm>
                <a:off x="5671170" y="3717032"/>
                <a:ext cx="331236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sz="1200" b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Macrorregião do Sertão Central </a:t>
                </a:r>
              </a:p>
            </p:txBody>
          </p:sp>
        </p:grpSp>
        <p:grpSp>
          <p:nvGrpSpPr>
            <p:cNvPr id="35849" name="Grupo 18"/>
            <p:cNvGrpSpPr>
              <a:grpSpLocks/>
            </p:cNvGrpSpPr>
            <p:nvPr/>
          </p:nvGrpSpPr>
          <p:grpSpPr bwMode="auto">
            <a:xfrm>
              <a:off x="4860032" y="4807049"/>
              <a:ext cx="4028703" cy="350143"/>
              <a:chOff x="5115297" y="4725144"/>
              <a:chExt cx="4028703" cy="350143"/>
            </a:xfrm>
          </p:grpSpPr>
          <p:pic>
            <p:nvPicPr>
              <p:cNvPr id="35850" name="Picture 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5297" y="4732387"/>
                <a:ext cx="314325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1" name="CaixaDeTexto 16"/>
              <p:cNvSpPr txBox="1">
                <a:spLocks noChangeArrowheads="1"/>
              </p:cNvSpPr>
              <p:nvPr/>
            </p:nvSpPr>
            <p:spPr bwMode="auto">
              <a:xfrm>
                <a:off x="5364088" y="4725144"/>
                <a:ext cx="377991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sz="1200" b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Macrorregião do Litoral Leste/Jaguaribe</a:t>
                </a:r>
              </a:p>
            </p:txBody>
          </p:sp>
        </p:grpSp>
      </p:grpSp>
      <p:pic>
        <p:nvPicPr>
          <p:cNvPr id="35844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709613"/>
            <a:ext cx="4319588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251407" y="1484784"/>
            <a:ext cx="82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CEARÁ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851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99592" y="-71438"/>
            <a:ext cx="77113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Razões que levaram os gestores  </a:t>
            </a:r>
            <a:r>
              <a:rPr lang="pt-BR" b="1" dirty="0">
                <a:solidFill>
                  <a:schemeClr val="bg1"/>
                </a:solidFill>
                <a:latin typeface="+mj-lt"/>
                <a:cs typeface="Tahoma" pitchFamily="34" charset="0"/>
              </a:rPr>
              <a:t>da Saúde no </a:t>
            </a:r>
            <a:r>
              <a:rPr lang="pt-BR" b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Ceará a fazerem adesão ao COAP </a:t>
            </a:r>
            <a:endParaRPr lang="pt-BR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259632" y="1052736"/>
          <a:ext cx="6504384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00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45228" y="52752"/>
            <a:ext cx="8543956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Processos Político na busca do consenso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85720" y="1071546"/>
            <a:ext cx="840108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Acordo político firmado  entre os entes envolvidos: Governo do Estado/Secretaria  da Saúde, APRECE/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COSEMS-Ce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 Secretaria de Gestão Estratégica e Participativa- SGEP/MS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Informação e sensibilização dos gestores: Prefeitos e Secretários Municipais de Saúde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Informação e sensibilização dos Procuradores  e Assessores Jurídicos</a:t>
            </a:r>
          </a:p>
        </p:txBody>
      </p:sp>
    </p:spTree>
    <p:extLst>
      <p:ext uri="{BB962C8B-B14F-4D97-AF65-F5344CB8AC3E}">
        <p14:creationId xmlns:p14="http://schemas.microsoft.com/office/powerpoint/2010/main" val="149701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54"/>
          <p:cNvSpPr txBox="1">
            <a:spLocks noChangeArrowheads="1"/>
          </p:cNvSpPr>
          <p:nvPr/>
        </p:nvSpPr>
        <p:spPr bwMode="auto">
          <a:xfrm>
            <a:off x="755576" y="1700808"/>
            <a:ext cx="7543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O COAP como ferramenta técnico – político para implementação e sustentabilidade das </a:t>
            </a:r>
            <a:br>
              <a:rPr lang="pt-BR" sz="3200" b="1" dirty="0" smtClean="0">
                <a:latin typeface="Calibri" pitchFamily="34" charset="0"/>
                <a:cs typeface="Calibri" pitchFamily="34" charset="0"/>
              </a:rPr>
            </a:b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RAS.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A experiência de construção e formulação do COAP nas Regiões de Saúde do Ceará.</a:t>
            </a:r>
            <a:endParaRPr lang="pt-BR" sz="3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0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45228" y="52752"/>
            <a:ext cx="8543956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Processo Técnico  para Elaboração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COAP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85720" y="1071546"/>
            <a:ext cx="840108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Formação do Grupo de Condução Estadual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Definição dos Momentos de Elaboração do COAP  e  Agenda de Compromisso</a:t>
            </a:r>
          </a:p>
          <a:p>
            <a:pPr marL="514350" lvl="0" indent="-514350" algn="just">
              <a:spcBef>
                <a:spcPct val="20000"/>
              </a:spcBef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pt-BR" sz="3000" dirty="0"/>
              <a:t>Preparação das Equipes Regionais: coordenadores e assessores técnico da SESA</a:t>
            </a:r>
          </a:p>
          <a:p>
            <a:pPr marL="514350" lvl="0" indent="-514350" algn="just">
              <a:spcBef>
                <a:spcPct val="20000"/>
              </a:spcBef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pt-BR" sz="3000" dirty="0"/>
              <a:t>Elaboração dos instrumentos de planejamento integrantes do COAP: Mapa da Saúde, Mapa de Metas dos Indicadores e da Programação Geral de Ações e Serviços de Saúde(modelo padrão)</a:t>
            </a:r>
          </a:p>
          <a:p>
            <a:pPr marL="514350" lvl="0" indent="-514350" algn="just">
              <a:spcBef>
                <a:spcPct val="20000"/>
              </a:spcBef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pt-BR" sz="3000" dirty="0"/>
              <a:t>Monitoramento e recondução do processo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>
                <a:tab pos="447675" algn="l"/>
              </a:tabLst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9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57242" y="60324"/>
            <a:ext cx="8229600" cy="654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Momentos de Elaboração do COAP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34145876"/>
              </p:ext>
            </p:extLst>
          </p:nvPr>
        </p:nvGraphicFramePr>
        <p:xfrm>
          <a:off x="827584" y="908720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59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357290" y="60324"/>
            <a:ext cx="6072230" cy="5825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 de Compromissos </a:t>
            </a:r>
            <a:endParaRPr lang="pt-BR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980728"/>
            <a:ext cx="763284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MARÇO/2012 – Início do Processo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Informação , sensibilização e </a:t>
            </a:r>
            <a:r>
              <a:rPr lang="pt-BR" sz="2400" dirty="0" err="1" smtClean="0"/>
              <a:t>pactuação</a:t>
            </a:r>
            <a:r>
              <a:rPr lang="pt-BR" sz="2400" dirty="0" smtClean="0"/>
              <a:t> entre gestores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Formação do </a:t>
            </a:r>
            <a:r>
              <a:rPr lang="pt-BR" sz="2400" dirty="0">
                <a:latin typeface="Calibri" pitchFamily="34" charset="0"/>
                <a:ea typeface="Times New Roman"/>
                <a:cs typeface="Calibri" pitchFamily="34" charset="0"/>
              </a:rPr>
              <a:t>Grupo de Condução Estadual de Elaboração</a:t>
            </a:r>
            <a:r>
              <a:rPr lang="pt-BR" sz="2400" dirty="0" smtClean="0"/>
              <a:t> do COAP 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5576" y="2780928"/>
            <a:ext cx="7632848" cy="2716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ABRIL a JUNHO/2012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Elaboração dos Instrumentos de Planejamento para subsidiar a elaboração do COAP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Discussão , elaboração  e </a:t>
            </a:r>
            <a:r>
              <a:rPr lang="pt-BR" sz="2400" dirty="0" err="1" smtClean="0"/>
              <a:t>pactuação</a:t>
            </a:r>
            <a:r>
              <a:rPr lang="pt-BR" sz="2400" dirty="0" smtClean="0"/>
              <a:t> do COAP na CIR</a:t>
            </a:r>
          </a:p>
          <a:p>
            <a:pPr marL="342900" indent="-3429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  <a:ea typeface="Times New Roman"/>
                <a:cs typeface="Calibri" pitchFamily="34" charset="0"/>
              </a:rPr>
              <a:t>Discussão </a:t>
            </a:r>
            <a:r>
              <a:rPr lang="pt-BR" sz="2400" dirty="0">
                <a:latin typeface="Calibri" pitchFamily="34" charset="0"/>
                <a:ea typeface="Times New Roman"/>
                <a:cs typeface="Calibri" pitchFamily="34" charset="0"/>
              </a:rPr>
              <a:t>e homologação das minutas do </a:t>
            </a:r>
            <a:r>
              <a:rPr lang="pt-BR" sz="2400" dirty="0" smtClean="0">
                <a:latin typeface="Calibri" pitchFamily="34" charset="0"/>
                <a:ea typeface="Times New Roman"/>
                <a:cs typeface="Calibri" pitchFamily="34" charset="0"/>
              </a:rPr>
              <a:t>COAP na CIB/CE</a:t>
            </a:r>
            <a:endParaRPr lang="pt-BR" sz="24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7764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357290" y="60324"/>
            <a:ext cx="6072230" cy="5825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 de Compromissos </a:t>
            </a:r>
            <a:endParaRPr lang="pt-BR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96723" y="764704"/>
            <a:ext cx="763284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JULHO/2012 – Recondução do Processo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  <a:ea typeface="Times New Roman"/>
                <a:cs typeface="Calibri" pitchFamily="34" charset="0"/>
              </a:rPr>
              <a:t>Encontro </a:t>
            </a:r>
            <a:r>
              <a:rPr lang="pt-BR" sz="2400" dirty="0">
                <a:latin typeface="Calibri" pitchFamily="34" charset="0"/>
                <a:ea typeface="Times New Roman"/>
                <a:cs typeface="Calibri" pitchFamily="34" charset="0"/>
              </a:rPr>
              <a:t>de Avaliação das Minutas do COAP e seus anexos pela Equipe Técnica do MS , representantes do CONASEMS , Grupo de Condução Estadual de Elaboração do COAP( SESA e COSEMS)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7584" y="2939460"/>
            <a:ext cx="763284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 AGOSTO/2012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Finalização do processo de </a:t>
            </a:r>
            <a:r>
              <a:rPr lang="pt-BR" sz="2400" dirty="0"/>
              <a:t>e</a:t>
            </a:r>
            <a:r>
              <a:rPr lang="pt-BR" sz="2400" dirty="0" smtClean="0"/>
              <a:t>laboração do COAP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Pactuação</a:t>
            </a:r>
            <a:r>
              <a:rPr lang="pt-BR" sz="2400" dirty="0" smtClean="0"/>
              <a:t> do COAP na CIR</a:t>
            </a:r>
          </a:p>
          <a:p>
            <a:pPr marL="342900" indent="-3429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  <a:ea typeface="Times New Roman"/>
                <a:cs typeface="Calibri" pitchFamily="34" charset="0"/>
              </a:rPr>
              <a:t>Homologação dos COAP na CIB/CE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4725144"/>
            <a:ext cx="76328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OUTUBRO- DEZEMBRO/2012 </a:t>
            </a:r>
            <a:r>
              <a:rPr lang="pt-BR" sz="2400" dirty="0" smtClean="0"/>
              <a:t>– Publicação </a:t>
            </a:r>
            <a:r>
              <a:rPr lang="pt-BR" sz="2400" dirty="0" smtClean="0"/>
              <a:t>dos COAP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0085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84834"/>
            <a:ext cx="900112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Assinatura do COAP em 17 de Agosto de 2012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53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585" y="1556792"/>
            <a:ext cx="7569954" cy="3737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8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42910" y="60324"/>
            <a:ext cx="8215370" cy="5825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CIR que pactuaram o COAP em  2012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57242" y="1142984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Maracanaú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Baturité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Canindé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Itapipoca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Aracati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Quixadá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Russas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Limoeiro do Norte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Sobral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4748242" y="1142984"/>
            <a:ext cx="4038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Acaraú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Tianguá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Tauá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Crateús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Camocim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Icó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Brejo Santo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Juazeiro do Norte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Crato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Cascavel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Caucaia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4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42910" y="60324"/>
            <a:ext cx="8215370" cy="5825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CIR que pactuaram o COAP em  2014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693640" y="214339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Fortaleza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Iguatu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86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1537622"/>
            <a:ext cx="84296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Planejamento do processo de monitoramento e avaliação -fev. 2013.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Encontro </a:t>
            </a:r>
            <a:r>
              <a:rPr lang="pt-BR" sz="2400" dirty="0"/>
              <a:t>Estadual de Monitoramento e Avaliação dos COAP e Identificação dos Pontos Críticos e Ações para Enfrentamento- </a:t>
            </a:r>
            <a:r>
              <a:rPr lang="pt-BR" sz="2400" dirty="0" smtClean="0"/>
              <a:t>mai. </a:t>
            </a:r>
            <a:r>
              <a:rPr lang="pt-BR" sz="2400" dirty="0"/>
              <a:t>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Aprovação </a:t>
            </a:r>
            <a:r>
              <a:rPr lang="pt-BR" sz="2400" dirty="0"/>
              <a:t>dos Relatórios dos COAP nas CIR -  </a:t>
            </a:r>
            <a:r>
              <a:rPr lang="pt-BR" sz="2400" dirty="0" smtClean="0"/>
              <a:t>mai</a:t>
            </a:r>
            <a:r>
              <a:rPr lang="pt-BR" sz="2400" dirty="0"/>
              <a:t>.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357158" y="159023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PROCESSO </a:t>
            </a:r>
            <a:r>
              <a:rPr lang="pt-BR" sz="2400" b="1" dirty="0">
                <a:solidFill>
                  <a:schemeClr val="bg1"/>
                </a:solidFill>
              </a:rPr>
              <a:t>DE MONITORAMENTO E AVALIAÇÃO DOS  </a:t>
            </a:r>
            <a:r>
              <a:rPr lang="pt-BR" sz="2400" b="1" dirty="0" smtClean="0">
                <a:solidFill>
                  <a:schemeClr val="bg1"/>
                </a:solidFill>
              </a:rPr>
              <a:t> 20 COAP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51920" y="9087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2013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18645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1618922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Planejamento do processo de monitoramento e avaliação -out. 2014.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Aprovação </a:t>
            </a:r>
            <a:r>
              <a:rPr lang="pt-BR" sz="2400" dirty="0"/>
              <a:t>dos Relatórios dos COAP nas CIR -  </a:t>
            </a:r>
            <a:r>
              <a:rPr lang="pt-BR" sz="2400" dirty="0" smtClean="0"/>
              <a:t>nov. 2014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2400" dirty="0" smtClean="0"/>
              <a:t>Seminário de Avaliação do COAP - dez. 2014</a:t>
            </a:r>
            <a:endParaRPr lang="pt-BR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357158" y="159023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PROCESSO </a:t>
            </a:r>
            <a:r>
              <a:rPr lang="pt-BR" sz="2400" b="1" dirty="0">
                <a:solidFill>
                  <a:schemeClr val="bg1"/>
                </a:solidFill>
              </a:rPr>
              <a:t>DE MONITORAMENTO E AVALIAÇÃO DOS  </a:t>
            </a:r>
            <a:r>
              <a:rPr lang="pt-BR" sz="2400" b="1" dirty="0" smtClean="0">
                <a:solidFill>
                  <a:schemeClr val="bg1"/>
                </a:solidFill>
              </a:rPr>
              <a:t> 20 COAP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23928" y="9087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2014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94958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1168291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/>
              <a:t> </a:t>
            </a:r>
            <a:endParaRPr lang="pt-BR" sz="2800" dirty="0" smtClean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Reunião dos representantes dos Entes Signatários para </a:t>
            </a:r>
            <a:r>
              <a:rPr lang="pt-BR" sz="2400" dirty="0" err="1" smtClean="0"/>
              <a:t>pactuação</a:t>
            </a:r>
            <a:r>
              <a:rPr lang="pt-BR" sz="2400" dirty="0" smtClean="0"/>
              <a:t>  da minuta Termo Aditivo do COAP- jun.2013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400" dirty="0" smtClean="0"/>
              <a:t>Elaboração dos Termos Aditivos </a:t>
            </a:r>
            <a:r>
              <a:rPr lang="pt-BR" sz="2400" dirty="0"/>
              <a:t>e  </a:t>
            </a:r>
            <a:r>
              <a:rPr lang="pt-BR" sz="2400" dirty="0" err="1"/>
              <a:t>pactuação</a:t>
            </a:r>
            <a:r>
              <a:rPr lang="pt-BR" sz="2400" dirty="0"/>
              <a:t> </a:t>
            </a:r>
            <a:r>
              <a:rPr lang="pt-BR" sz="2400" dirty="0" smtClean="0"/>
              <a:t> na CIR- ago. a out.2013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2400" dirty="0" smtClean="0"/>
              <a:t> </a:t>
            </a:r>
            <a:r>
              <a:rPr lang="pt-BR" sz="2400" dirty="0"/>
              <a:t>Elaboração dos </a:t>
            </a:r>
            <a:r>
              <a:rPr lang="pt-BR" sz="2400" b="1" dirty="0">
                <a:solidFill>
                  <a:srgbClr val="FF0000"/>
                </a:solidFill>
              </a:rPr>
              <a:t>Termos Aditivos simplificados</a:t>
            </a:r>
            <a:r>
              <a:rPr lang="pt-BR" sz="2400" dirty="0"/>
              <a:t> e assinatura </a:t>
            </a:r>
            <a:r>
              <a:rPr lang="pt-BR" sz="2400" dirty="0" smtClean="0"/>
              <a:t>dos</a:t>
            </a:r>
          </a:p>
          <a:p>
            <a:pPr algn="just">
              <a:defRPr/>
            </a:pPr>
            <a:r>
              <a:rPr lang="pt-BR" sz="2400" dirty="0"/>
              <a:t> </a:t>
            </a:r>
            <a:r>
              <a:rPr lang="pt-BR" sz="2400" dirty="0" smtClean="0"/>
              <a:t>     Entes </a:t>
            </a:r>
            <a:r>
              <a:rPr lang="pt-BR" sz="2400" dirty="0"/>
              <a:t>Signatários- 16 a 31 de dez.2013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51520" y="116632"/>
            <a:ext cx="8535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PROCESSO DE  ELABORAÇÃO DOS TERMOS ADITIVOS DOS  COAP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47864" y="980728"/>
            <a:ext cx="2335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1º Termo Aditivo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08066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71861020"/>
              </p:ext>
            </p:extLst>
          </p:nvPr>
        </p:nvGraphicFramePr>
        <p:xfrm>
          <a:off x="683568" y="1052736"/>
          <a:ext cx="75438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80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052736"/>
            <a:ext cx="84296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/>
              <a:t> </a:t>
            </a:r>
            <a:endParaRPr lang="pt-BR" sz="2800" dirty="0" smtClean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Reunião dos representantes dos Entes Signatários para </a:t>
            </a:r>
            <a:r>
              <a:rPr lang="pt-BR" sz="2400" dirty="0" err="1" smtClean="0"/>
              <a:t>pactuação</a:t>
            </a:r>
            <a:r>
              <a:rPr lang="pt-BR" sz="2400" dirty="0" smtClean="0"/>
              <a:t>  da minuta do 2º Termo Aditivo do COAP-abr.2014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                Período </a:t>
            </a:r>
            <a:r>
              <a:rPr lang="pt-BR" sz="2400" dirty="0"/>
              <a:t>de vigência: 2014- </a:t>
            </a:r>
            <a:r>
              <a:rPr lang="pt-BR" sz="2400" dirty="0" smtClean="0"/>
              <a:t>2015</a:t>
            </a:r>
            <a:endParaRPr lang="pt-B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                Conteúdo </a:t>
            </a:r>
            <a:r>
              <a:rPr lang="pt-BR" sz="2400" dirty="0"/>
              <a:t>revisado: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         </a:t>
            </a:r>
            <a:r>
              <a:rPr lang="pt-BR" sz="2400" dirty="0" smtClean="0"/>
              <a:t>         Responsabilidades </a:t>
            </a:r>
            <a:r>
              <a:rPr lang="pt-BR" sz="2400" dirty="0"/>
              <a:t>Executivas: Indicadores </a:t>
            </a:r>
            <a:r>
              <a:rPr lang="pt-BR" sz="2400" dirty="0" smtClean="0"/>
              <a:t>e Metas                                   </a:t>
            </a:r>
            <a:endParaRPr lang="pt-B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         </a:t>
            </a:r>
            <a:r>
              <a:rPr lang="pt-BR" sz="2400" dirty="0" smtClean="0"/>
              <a:t>         Responsabilidades </a:t>
            </a:r>
            <a:r>
              <a:rPr lang="pt-BR" sz="2400" dirty="0"/>
              <a:t>Orçamentário- </a:t>
            </a:r>
            <a:r>
              <a:rPr lang="pt-BR" sz="2400" dirty="0" smtClean="0"/>
              <a:t>Financeira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400" dirty="0" smtClean="0"/>
              <a:t>Elaboração dos Termos Aditivos </a:t>
            </a:r>
            <a:r>
              <a:rPr lang="pt-BR" sz="2400" dirty="0"/>
              <a:t>e  </a:t>
            </a:r>
            <a:r>
              <a:rPr lang="pt-BR" sz="2400" dirty="0" err="1"/>
              <a:t>pactuação</a:t>
            </a:r>
            <a:r>
              <a:rPr lang="pt-BR" sz="2400" dirty="0"/>
              <a:t> </a:t>
            </a:r>
            <a:r>
              <a:rPr lang="pt-BR" sz="2400" dirty="0" smtClean="0"/>
              <a:t> na CIR- abr. a mai.2014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2400" dirty="0" smtClean="0"/>
              <a:t> Assinatura dos </a:t>
            </a:r>
            <a:r>
              <a:rPr lang="pt-BR" sz="2400" b="1" dirty="0">
                <a:solidFill>
                  <a:srgbClr val="FF0000"/>
                </a:solidFill>
              </a:rPr>
              <a:t>2º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Termos </a:t>
            </a:r>
            <a:r>
              <a:rPr lang="pt-BR" sz="2400" b="1" dirty="0" smtClean="0">
                <a:solidFill>
                  <a:srgbClr val="FF0000"/>
                </a:solidFill>
              </a:rPr>
              <a:t>Aditivos </a:t>
            </a:r>
            <a:r>
              <a:rPr lang="pt-BR" sz="2400" dirty="0" smtClean="0"/>
              <a:t>pelos Entes </a:t>
            </a:r>
            <a:r>
              <a:rPr lang="pt-BR" sz="2400" dirty="0"/>
              <a:t>Signatários( Municípios e Estado</a:t>
            </a:r>
            <a:r>
              <a:rPr lang="pt-BR" sz="2400" dirty="0" smtClean="0"/>
              <a:t>) -  abr.- mai. 2014</a:t>
            </a:r>
            <a:endParaRPr lang="pt-BR" sz="2400" dirty="0"/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51520" y="116632"/>
            <a:ext cx="8535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PROCESSO DE  ELABORAÇÃO DOS TERMOS ADITIVOS DOS  COAP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47864" y="980728"/>
            <a:ext cx="2335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2º Termo Aditivo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92139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54"/>
          <p:cNvSpPr txBox="1">
            <a:spLocks noChangeArrowheads="1"/>
          </p:cNvSpPr>
          <p:nvPr/>
        </p:nvSpPr>
        <p:spPr bwMode="auto">
          <a:xfrm>
            <a:off x="755650" y="714357"/>
            <a:ext cx="7543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 smtClean="0"/>
          </a:p>
          <a:p>
            <a:pPr algn="ctr">
              <a:spcBef>
                <a:spcPct val="50000"/>
              </a:spcBef>
            </a:pPr>
            <a:endParaRPr lang="pt-BR" sz="3200" b="1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pt-BR" sz="2000" dirty="0">
              <a:latin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31640" y="4149080"/>
            <a:ext cx="66431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    </a:t>
            </a:r>
            <a:r>
              <a:rPr lang="pt-BR" sz="3200" b="1" dirty="0" smtClean="0"/>
              <a:t>       Rede de Atenção à Saúde</a:t>
            </a:r>
          </a:p>
          <a:p>
            <a:r>
              <a:rPr lang="pt-BR" sz="3200" b="1" dirty="0" smtClean="0"/>
              <a:t>     Estruturação  e  Desafios para sua </a:t>
            </a:r>
            <a:endParaRPr lang="pt-BR" sz="3200" b="1" dirty="0"/>
          </a:p>
          <a:p>
            <a:r>
              <a:rPr lang="pt-BR" sz="3200" b="1" dirty="0" smtClean="0"/>
              <a:t>     Consolidação no Ceará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19386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95288" y="44450"/>
            <a:ext cx="8229600" cy="65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FUNDAMENTO NORMATIVO DA RAS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1000125"/>
            <a:ext cx="8785225" cy="592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 algn="just">
              <a:spcBef>
                <a:spcPts val="450"/>
              </a:spcBef>
              <a:buClr>
                <a:srgbClr val="002060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Art. 198 da </a:t>
            </a: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CF/1988</a:t>
            </a:r>
            <a:r>
              <a:rPr lang="pt-B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BR" sz="28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BR" sz="2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 ações e os serviços públicos de saúde integram uma </a:t>
            </a:r>
            <a:r>
              <a:rPr lang="pt-BR" sz="28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rede regionalizada e hierarquizada</a:t>
            </a:r>
            <a:r>
              <a:rPr lang="pt-BR" sz="2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constituem um sistema único organizado de acordo com as diretrizes de descentralização, atendimento integral e participação da comunidade”.</a:t>
            </a:r>
          </a:p>
          <a:p>
            <a:pPr marL="339725" indent="-339725" algn="just">
              <a:spcBef>
                <a:spcPts val="450"/>
              </a:spcBef>
              <a:buClr>
                <a:srgbClr val="002060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800" b="1" dirty="0">
                <a:latin typeface="Calibri" pitchFamily="34" charset="0"/>
                <a:cs typeface="Calibri" pitchFamily="34" charset="0"/>
              </a:rPr>
              <a:t>Lei 8.080, 1990:</a:t>
            </a:r>
          </a:p>
          <a:p>
            <a:pPr marL="739775" lvl="1" indent="-282575" algn="just">
              <a:spcBef>
                <a:spcPts val="450"/>
              </a:spcBef>
              <a:buClr>
                <a:srgbClr val="002060"/>
              </a:buClr>
              <a:buFont typeface="Arial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Art. 7º,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Inciso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II: “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(...) integralidade de assistência, entendida como conjunto articulado e contínuo das ações e serviços preventivos, curativos, individuais e coletivos (....)”</a:t>
            </a:r>
          </a:p>
          <a:p>
            <a:pPr marL="339725" indent="-339725" algn="just">
              <a:spcBef>
                <a:spcPts val="450"/>
              </a:spcBef>
              <a:buClr>
                <a:srgbClr val="002060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sz="28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0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95288" y="44450"/>
            <a:ext cx="8229600" cy="65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FUNDAMENTO NORMATIVO DA RAS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1143000"/>
            <a:ext cx="8785225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914400" lvl="1" indent="-457200" algn="just">
              <a:spcBef>
                <a:spcPts val="450"/>
              </a:spcBef>
              <a:buClr>
                <a:srgbClr val="002060"/>
              </a:buClr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800" b="1" dirty="0">
                <a:latin typeface="Calibri" pitchFamily="34" charset="0"/>
                <a:cs typeface="Calibri" pitchFamily="34" charset="0"/>
              </a:rPr>
              <a:t>Portaria GM/MS 4.279 de 30/12/2010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: Estabelece diretrizes para organização da RAS  no âmbito da SUS.</a:t>
            </a:r>
          </a:p>
          <a:p>
            <a:pPr marL="914400" lvl="1" indent="-457200" algn="just">
              <a:spcBef>
                <a:spcPts val="450"/>
              </a:spcBef>
              <a:buClr>
                <a:srgbClr val="002060"/>
              </a:buClr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Decreto 7508/2011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: </a:t>
            </a:r>
            <a:r>
              <a:rPr lang="pt-BR" sz="2800" i="1" dirty="0" smtClean="0">
                <a:latin typeface="Calibri" pitchFamily="34" charset="0"/>
                <a:cs typeface="Calibri" pitchFamily="34" charset="0"/>
              </a:rPr>
              <a:t>Capítulo 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I, </a:t>
            </a:r>
            <a:r>
              <a:rPr lang="pt-BR" sz="2800" i="1" dirty="0" smtClean="0">
                <a:latin typeface="Calibri" pitchFamily="34" charset="0"/>
                <a:cs typeface="Calibri" pitchFamily="34" charset="0"/>
              </a:rPr>
              <a:t>Art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. 2º, § VI – Rede de atenção à Saúde: conjunto de ações e serviços de saúde articulados em níveis de complexidade crescente, com a finalidade de garantir a integralidade da assistência à saúde.</a:t>
            </a:r>
          </a:p>
          <a:p>
            <a:pPr marL="739775" lvl="1" indent="-282575" algn="just">
              <a:spcBef>
                <a:spcPts val="450"/>
              </a:spcBef>
              <a:buClr>
                <a:srgbClr val="002060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sz="28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339725" indent="-339725" algn="just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9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71438"/>
            <a:ext cx="903605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REDES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TEMÁTICAS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23850" y="714356"/>
            <a:ext cx="8496300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Rede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Cegonha: Atenção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Obstétrica e Neonatal  </a:t>
            </a: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Rede de Atenção  às Urgências</a:t>
            </a: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9725" lvl="1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Rede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Atenção Psicossocial: Enfrentamento </a:t>
            </a:r>
            <a:endParaRPr lang="pt-BR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9725" lvl="1" indent="-339725" algn="just">
              <a:spcBef>
                <a:spcPts val="700"/>
              </a:spcBef>
              <a:buClr>
                <a:srgbClr val="00B05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do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Álcool, Crack e outras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Drogas</a:t>
            </a:r>
          </a:p>
          <a:p>
            <a:pPr marL="339725" lvl="1" indent="-339725" algn="just">
              <a:spcBef>
                <a:spcPts val="700"/>
              </a:spcBef>
              <a:buClr>
                <a:srgbClr val="00B05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39725" lvl="1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Rede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Cuidados à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Pessoa 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Deficiência</a:t>
            </a:r>
          </a:p>
          <a:p>
            <a:pPr marL="339725" lvl="1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9725" lvl="1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Rede de Atenção à Saúde das Pessoas</a:t>
            </a:r>
          </a:p>
          <a:p>
            <a:pPr marL="339725" lvl="1" indent="-339725" algn="just">
              <a:spcBef>
                <a:spcPts val="700"/>
              </a:spcBef>
              <a:buClr>
                <a:srgbClr val="00B05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Com Doenças Crônicas                                  </a:t>
            </a:r>
          </a:p>
          <a:p>
            <a:pPr marL="339725" lvl="1" indent="-339725" algn="just">
              <a:spcBef>
                <a:spcPts val="5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sz="21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Hexágono 3"/>
          <p:cNvSpPr/>
          <p:nvPr/>
        </p:nvSpPr>
        <p:spPr>
          <a:xfrm>
            <a:off x="7358082" y="1071546"/>
            <a:ext cx="1500198" cy="110762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2" descr="E:\CAPS SAUDEMENT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090739"/>
            <a:ext cx="1571636" cy="838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786190"/>
            <a:ext cx="1843085" cy="1214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 descr="D:\hemodiali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5000636"/>
            <a:ext cx="1500198" cy="133826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9161" y="1714488"/>
            <a:ext cx="1785930" cy="8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40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71438"/>
            <a:ext cx="903605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REDES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TEMÁTICAS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23850" y="500042"/>
            <a:ext cx="8496300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Plano de Ação da Rede Cegonha</a:t>
            </a: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Período: 2012-2015  </a:t>
            </a:r>
          </a:p>
          <a:p>
            <a:pPr marL="346075" indent="-342900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Plano de Ação da Rede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Atenção  às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Urgências </a:t>
            </a:r>
            <a:endParaRPr lang="pt-B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Período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2012-2015            </a:t>
            </a:r>
            <a:endParaRPr lang="pt-B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Plano de Ação da Rede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Atenção Psicossocial</a:t>
            </a: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Período: 2013-2015 </a:t>
            </a: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Plano de Ação da Rede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Cuidados</a:t>
            </a: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à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Pessoa Com Deficiência</a:t>
            </a: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Período: 2013-2016</a:t>
            </a: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Plano de Ação da Linha de Sobrepeso e Obesidade </a:t>
            </a:r>
          </a:p>
          <a:p>
            <a:pPr marL="342900" indent="-339725" algn="just">
              <a:spcBef>
                <a:spcPts val="700"/>
              </a:spcBef>
              <a:buClr>
                <a:srgbClr val="00B050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Período: 2014-2016 </a:t>
            </a:r>
          </a:p>
          <a:p>
            <a:pPr marL="339725" lvl="1" indent="-339725" algn="just">
              <a:spcBef>
                <a:spcPts val="5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sz="21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Hexágono 3"/>
          <p:cNvSpPr/>
          <p:nvPr/>
        </p:nvSpPr>
        <p:spPr>
          <a:xfrm>
            <a:off x="5643570" y="857232"/>
            <a:ext cx="1214446" cy="1000132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2" descr="E:\CAPS SAUDEMENT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2931784"/>
            <a:ext cx="1500198" cy="8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088" y="4005064"/>
            <a:ext cx="1343019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0" name="Picture 2" descr="F:\imagem-de-destaqu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9514" y="5247855"/>
            <a:ext cx="1404934" cy="113347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0526" y="1714488"/>
            <a:ext cx="1785930" cy="8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93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71438"/>
            <a:ext cx="903605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ea typeface="+mn-ea"/>
                <a:cs typeface="Arial Unicode MS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REDE TEMÁTICA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3850" y="2298727"/>
            <a:ext cx="8496300" cy="505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+mn-lt"/>
                <a:ea typeface="+mn-ea"/>
                <a:cs typeface="Arial Unicode MS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Rede Cegonha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organiza-se a partir de quatro (4) Componentes:</a:t>
            </a:r>
          </a:p>
          <a:p>
            <a:pPr>
              <a:defRPr/>
            </a:pPr>
            <a:endParaRPr lang="pt-BR" sz="28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 - Pré-Natal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II - Parto e Nascimento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III - Puerpério e Atenção Integral à Saúde da Criança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IV - Sistema Logístico: Transporte Sanitário e Regulação</a:t>
            </a:r>
          </a:p>
        </p:txBody>
      </p:sp>
      <p:sp>
        <p:nvSpPr>
          <p:cNvPr id="4" name="Hexágono 3"/>
          <p:cNvSpPr/>
          <p:nvPr/>
        </p:nvSpPr>
        <p:spPr>
          <a:xfrm>
            <a:off x="3357554" y="964054"/>
            <a:ext cx="1928826" cy="110762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4693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681038"/>
            <a:ext cx="5024438" cy="617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86375" y="1700213"/>
            <a:ext cx="3827463" cy="4159250"/>
            <a:chOff x="3330" y="1071"/>
            <a:chExt cx="2411" cy="26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75" y="1071"/>
              <a:ext cx="1891" cy="188"/>
              <a:chOff x="3375" y="1071"/>
              <a:chExt cx="1891" cy="188"/>
            </a:xfrm>
          </p:grpSpPr>
          <p:pic>
            <p:nvPicPr>
              <p:cNvPr id="619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75" y="1080"/>
                <a:ext cx="208" cy="1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99" name="Text Box 5"/>
              <p:cNvSpPr txBox="1">
                <a:spLocks noChangeArrowheads="1"/>
              </p:cNvSpPr>
              <p:nvPr/>
            </p:nvSpPr>
            <p:spPr bwMode="auto">
              <a:xfrm>
                <a:off x="3560" y="1071"/>
                <a:ext cx="1707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Fortaleza - Cascavel</a:t>
                </a: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356" y="1230"/>
              <a:ext cx="1858" cy="179"/>
              <a:chOff x="3356" y="1230"/>
              <a:chExt cx="1858" cy="179"/>
            </a:xfrm>
          </p:grpSpPr>
          <p:pic>
            <p:nvPicPr>
              <p:cNvPr id="6196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56" y="1230"/>
                <a:ext cx="247" cy="1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97" name="Text Box 8"/>
              <p:cNvSpPr txBox="1">
                <a:spLocks noChangeArrowheads="1"/>
              </p:cNvSpPr>
              <p:nvPr/>
            </p:nvSpPr>
            <p:spPr bwMode="auto">
              <a:xfrm>
                <a:off x="3508" y="1233"/>
                <a:ext cx="1707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Caucaia</a:t>
                </a: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330" y="1377"/>
              <a:ext cx="1878" cy="179"/>
              <a:chOff x="3330" y="1377"/>
              <a:chExt cx="1878" cy="179"/>
            </a:xfrm>
          </p:grpSpPr>
          <p:pic>
            <p:nvPicPr>
              <p:cNvPr id="6194" name="Picture 1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30" y="1377"/>
                <a:ext cx="266" cy="1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95" name="Text Box 11"/>
              <p:cNvSpPr txBox="1">
                <a:spLocks noChangeArrowheads="1"/>
              </p:cNvSpPr>
              <p:nvPr/>
            </p:nvSpPr>
            <p:spPr bwMode="auto">
              <a:xfrm>
                <a:off x="3502" y="1389"/>
                <a:ext cx="1707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Maracanaú - Baturité</a:t>
                </a: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353" y="1512"/>
              <a:ext cx="1862" cy="185"/>
              <a:chOff x="3353" y="1512"/>
              <a:chExt cx="1862" cy="185"/>
            </a:xfrm>
          </p:grpSpPr>
          <p:pic>
            <p:nvPicPr>
              <p:cNvPr id="6192" name="Picture 1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53" y="1512"/>
                <a:ext cx="234" cy="1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93" name="Text Box 14"/>
              <p:cNvSpPr txBox="1">
                <a:spLocks noChangeArrowheads="1"/>
              </p:cNvSpPr>
              <p:nvPr/>
            </p:nvSpPr>
            <p:spPr bwMode="auto">
              <a:xfrm>
                <a:off x="3509" y="1527"/>
                <a:ext cx="1707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Canindé - Tauá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3366" y="1674"/>
              <a:ext cx="1845" cy="173"/>
              <a:chOff x="3366" y="1674"/>
              <a:chExt cx="1845" cy="173"/>
            </a:xfrm>
          </p:grpSpPr>
          <p:pic>
            <p:nvPicPr>
              <p:cNvPr id="6190" name="Picture 1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366" y="1674"/>
                <a:ext cx="215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91" name="Text Box 17"/>
              <p:cNvSpPr txBox="1">
                <a:spLocks noChangeArrowheads="1"/>
              </p:cNvSpPr>
              <p:nvPr/>
            </p:nvSpPr>
            <p:spPr bwMode="auto">
              <a:xfrm>
                <a:off x="3505" y="1679"/>
                <a:ext cx="1707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Itapipoca</a:t>
                </a:r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366" y="2127"/>
              <a:ext cx="2359" cy="179"/>
              <a:chOff x="3366" y="2127"/>
              <a:chExt cx="2359" cy="179"/>
            </a:xfrm>
          </p:grpSpPr>
          <p:pic>
            <p:nvPicPr>
              <p:cNvPr id="6188" name="Picture 1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366" y="2127"/>
                <a:ext cx="221" cy="1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89" name="Text Box 20"/>
              <p:cNvSpPr txBox="1">
                <a:spLocks noChangeArrowheads="1"/>
              </p:cNvSpPr>
              <p:nvPr/>
            </p:nvSpPr>
            <p:spPr bwMode="auto">
              <a:xfrm>
                <a:off x="3502" y="2148"/>
                <a:ext cx="2224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Russas- Aracati – Limoeiro do Norte</a:t>
                </a:r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3353" y="1812"/>
              <a:ext cx="1901" cy="191"/>
              <a:chOff x="3353" y="1812"/>
              <a:chExt cx="1901" cy="191"/>
            </a:xfrm>
          </p:grpSpPr>
          <p:pic>
            <p:nvPicPr>
              <p:cNvPr id="6186" name="Picture 2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353" y="1812"/>
                <a:ext cx="234" cy="1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87" name="Text Box 23"/>
              <p:cNvSpPr txBox="1">
                <a:spLocks noChangeArrowheads="1"/>
              </p:cNvSpPr>
              <p:nvPr/>
            </p:nvSpPr>
            <p:spPr bwMode="auto">
              <a:xfrm>
                <a:off x="3499" y="1823"/>
                <a:ext cx="1756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Quixadá</a:t>
                </a:r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3356" y="1968"/>
              <a:ext cx="2385" cy="197"/>
              <a:chOff x="3356" y="1968"/>
              <a:chExt cx="2385" cy="197"/>
            </a:xfrm>
          </p:grpSpPr>
          <p:pic>
            <p:nvPicPr>
              <p:cNvPr id="6184" name="Picture 25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356" y="1968"/>
                <a:ext cx="240" cy="19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85" name="Text Box 26"/>
              <p:cNvSpPr txBox="1">
                <a:spLocks noChangeArrowheads="1"/>
              </p:cNvSpPr>
              <p:nvPr/>
            </p:nvSpPr>
            <p:spPr bwMode="auto">
              <a:xfrm>
                <a:off x="3518" y="1984"/>
                <a:ext cx="2224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Sobral</a:t>
                </a:r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349" y="2283"/>
              <a:ext cx="1657" cy="185"/>
              <a:chOff x="3349" y="2283"/>
              <a:chExt cx="1657" cy="185"/>
            </a:xfrm>
          </p:grpSpPr>
          <p:pic>
            <p:nvPicPr>
              <p:cNvPr id="6182" name="Picture 28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349" y="2283"/>
                <a:ext cx="260" cy="1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83" name="Text Box 29"/>
              <p:cNvSpPr txBox="1">
                <a:spLocks noChangeArrowheads="1"/>
              </p:cNvSpPr>
              <p:nvPr/>
            </p:nvSpPr>
            <p:spPr bwMode="auto">
              <a:xfrm>
                <a:off x="3505" y="2301"/>
                <a:ext cx="1502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Acaraú</a:t>
                </a:r>
              </a:p>
            </p:txBody>
          </p:sp>
        </p:grp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3379" y="2421"/>
              <a:ext cx="1364" cy="209"/>
              <a:chOff x="3379" y="2421"/>
              <a:chExt cx="1364" cy="209"/>
            </a:xfrm>
          </p:grpSpPr>
          <p:pic>
            <p:nvPicPr>
              <p:cNvPr id="6180" name="Picture 3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379" y="2421"/>
                <a:ext cx="208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81" name="Text Box 32"/>
              <p:cNvSpPr txBox="1">
                <a:spLocks noChangeArrowheads="1"/>
              </p:cNvSpPr>
              <p:nvPr/>
            </p:nvSpPr>
            <p:spPr bwMode="auto">
              <a:xfrm>
                <a:off x="3505" y="2451"/>
                <a:ext cx="1239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Tianguá</a:t>
                </a:r>
              </a:p>
            </p:txBody>
          </p:sp>
        </p:grp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3359" y="2586"/>
              <a:ext cx="1391" cy="179"/>
              <a:chOff x="3359" y="2586"/>
              <a:chExt cx="1391" cy="179"/>
            </a:xfrm>
          </p:grpSpPr>
          <p:pic>
            <p:nvPicPr>
              <p:cNvPr id="6178" name="Picture 3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359" y="2586"/>
                <a:ext cx="241" cy="1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79" name="Text Box 35"/>
              <p:cNvSpPr txBox="1">
                <a:spLocks noChangeArrowheads="1"/>
              </p:cNvSpPr>
              <p:nvPr/>
            </p:nvSpPr>
            <p:spPr bwMode="auto">
              <a:xfrm>
                <a:off x="3512" y="2599"/>
                <a:ext cx="1239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Crateús</a:t>
                </a: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3385" y="2742"/>
              <a:ext cx="1368" cy="167"/>
              <a:chOff x="3385" y="2742"/>
              <a:chExt cx="1368" cy="167"/>
            </a:xfrm>
          </p:grpSpPr>
          <p:pic>
            <p:nvPicPr>
              <p:cNvPr id="6176" name="Picture 37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5" y="2742"/>
                <a:ext cx="195" cy="1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77" name="Text Box 38"/>
              <p:cNvSpPr txBox="1">
                <a:spLocks noChangeArrowheads="1"/>
              </p:cNvSpPr>
              <p:nvPr/>
            </p:nvSpPr>
            <p:spPr bwMode="auto">
              <a:xfrm>
                <a:off x="3515" y="2742"/>
                <a:ext cx="1239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Camocim</a:t>
                </a:r>
              </a:p>
            </p:txBody>
          </p:sp>
        </p:grpSp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3369" y="3057"/>
              <a:ext cx="1391" cy="167"/>
              <a:chOff x="3369" y="3057"/>
              <a:chExt cx="1391" cy="167"/>
            </a:xfrm>
          </p:grpSpPr>
          <p:pic>
            <p:nvPicPr>
              <p:cNvPr id="6174" name="Picture 40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369" y="3057"/>
                <a:ext cx="241" cy="1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75" name="Text Box 41"/>
              <p:cNvSpPr txBox="1">
                <a:spLocks noChangeArrowheads="1"/>
              </p:cNvSpPr>
              <p:nvPr/>
            </p:nvSpPr>
            <p:spPr bwMode="auto">
              <a:xfrm>
                <a:off x="3522" y="3063"/>
                <a:ext cx="1239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Iguatú</a:t>
                </a:r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3375" y="2895"/>
              <a:ext cx="1394" cy="179"/>
              <a:chOff x="3375" y="2895"/>
              <a:chExt cx="1394" cy="179"/>
            </a:xfrm>
          </p:grpSpPr>
          <p:pic>
            <p:nvPicPr>
              <p:cNvPr id="6172" name="Picture 4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375" y="2895"/>
                <a:ext cx="227" cy="1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73" name="Text Box 44"/>
              <p:cNvSpPr txBox="1">
                <a:spLocks noChangeArrowheads="1"/>
              </p:cNvSpPr>
              <p:nvPr/>
            </p:nvSpPr>
            <p:spPr bwMode="auto">
              <a:xfrm>
                <a:off x="3531" y="2914"/>
                <a:ext cx="1239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Icó</a:t>
                </a:r>
              </a:p>
            </p:txBody>
          </p:sp>
        </p:grpSp>
        <p:grpSp>
          <p:nvGrpSpPr>
            <p:cNvPr id="17" name="Group 45"/>
            <p:cNvGrpSpPr>
              <a:grpSpLocks/>
            </p:cNvGrpSpPr>
            <p:nvPr/>
          </p:nvGrpSpPr>
          <p:grpSpPr bwMode="auto">
            <a:xfrm>
              <a:off x="3372" y="3213"/>
              <a:ext cx="1381" cy="185"/>
              <a:chOff x="3372" y="3213"/>
              <a:chExt cx="1381" cy="185"/>
            </a:xfrm>
          </p:grpSpPr>
          <p:pic>
            <p:nvPicPr>
              <p:cNvPr id="6170" name="Picture 46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3372" y="3213"/>
                <a:ext cx="227" cy="1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71" name="Text Box 47"/>
              <p:cNvSpPr txBox="1">
                <a:spLocks noChangeArrowheads="1"/>
              </p:cNvSpPr>
              <p:nvPr/>
            </p:nvSpPr>
            <p:spPr bwMode="auto">
              <a:xfrm>
                <a:off x="3515" y="3225"/>
                <a:ext cx="1239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Brejo Santo</a:t>
                </a:r>
              </a:p>
            </p:txBody>
          </p:sp>
        </p:grpSp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3395" y="3372"/>
              <a:ext cx="1361" cy="179"/>
              <a:chOff x="3395" y="3372"/>
              <a:chExt cx="1361" cy="179"/>
            </a:xfrm>
          </p:grpSpPr>
          <p:pic>
            <p:nvPicPr>
              <p:cNvPr id="6168" name="Picture 49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3395" y="3372"/>
                <a:ext cx="215" cy="1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69" name="Text Box 50"/>
              <p:cNvSpPr txBox="1">
                <a:spLocks noChangeArrowheads="1"/>
              </p:cNvSpPr>
              <p:nvPr/>
            </p:nvSpPr>
            <p:spPr bwMode="auto">
              <a:xfrm>
                <a:off x="3518" y="3378"/>
                <a:ext cx="1239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Crato</a:t>
                </a:r>
              </a:p>
            </p:txBody>
          </p:sp>
        </p:grpSp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3382" y="3522"/>
              <a:ext cx="1553" cy="169"/>
              <a:chOff x="3382" y="3522"/>
              <a:chExt cx="1553" cy="169"/>
            </a:xfrm>
          </p:grpSpPr>
          <p:sp>
            <p:nvSpPr>
              <p:cNvPr id="6166" name="Text Box 52"/>
              <p:cNvSpPr txBox="1">
                <a:spLocks noChangeArrowheads="1"/>
              </p:cNvSpPr>
              <p:nvPr/>
            </p:nvSpPr>
            <p:spPr bwMode="auto">
              <a:xfrm>
                <a:off x="3522" y="3537"/>
                <a:ext cx="1414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Rede Cegonha Juazeiro do Norte</a:t>
                </a:r>
              </a:p>
            </p:txBody>
          </p:sp>
          <p:pic>
            <p:nvPicPr>
              <p:cNvPr id="6167" name="Picture 53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3382" y="3522"/>
                <a:ext cx="215" cy="1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48182" name="Rectangle 54"/>
          <p:cNvSpPr>
            <a:spLocks noChangeArrowheads="1"/>
          </p:cNvSpPr>
          <p:nvPr/>
        </p:nvSpPr>
        <p:spPr bwMode="auto">
          <a:xfrm>
            <a:off x="357188" y="66675"/>
            <a:ext cx="848677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3200" b="1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Mapa das Redes Cegonha no Ceará (17)</a:t>
            </a:r>
          </a:p>
        </p:txBody>
      </p:sp>
    </p:spTree>
    <p:extLst>
      <p:ext uri="{BB962C8B-B14F-4D97-AF65-F5344CB8AC3E}">
        <p14:creationId xmlns:p14="http://schemas.microsoft.com/office/powerpoint/2010/main" val="216234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71438"/>
            <a:ext cx="903605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ea typeface="+mn-ea"/>
                <a:cs typeface="Arial Unicode MS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REDE TEMÁTICA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3850" y="1628800"/>
            <a:ext cx="8496300" cy="505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Rede de Atenção às Urgências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organiza-se a partir de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oito (8)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Componentes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pt-B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pt-BR" sz="2400" dirty="0" smtClean="0"/>
              <a:t> </a:t>
            </a:r>
            <a:r>
              <a:rPr lang="pt-BR" sz="2400" dirty="0"/>
              <a:t>- Promoção, Prevenção e Vigilância à </a:t>
            </a:r>
            <a:r>
              <a:rPr lang="pt-BR" sz="2400" dirty="0" smtClean="0"/>
              <a:t>Saúde</a:t>
            </a:r>
            <a:endParaRPr lang="pt-BR" sz="2400" dirty="0"/>
          </a:p>
          <a:p>
            <a:r>
              <a:rPr lang="pt-BR" sz="2400" dirty="0"/>
              <a:t>II - Atenção Básica em </a:t>
            </a:r>
            <a:r>
              <a:rPr lang="pt-BR" sz="2400" dirty="0" smtClean="0"/>
              <a:t>Saúde</a:t>
            </a:r>
            <a:endParaRPr lang="pt-BR" sz="2400" dirty="0"/>
          </a:p>
          <a:p>
            <a:r>
              <a:rPr lang="pt-BR" sz="2400" dirty="0"/>
              <a:t>III - Serviço de Atendimento Móvel de Urgência (SAMU 192) </a:t>
            </a:r>
            <a:r>
              <a:rPr lang="pt-BR" sz="2400" dirty="0" smtClean="0"/>
              <a:t> e Regulação </a:t>
            </a:r>
            <a:r>
              <a:rPr lang="pt-BR" sz="2400" dirty="0"/>
              <a:t>Médica das </a:t>
            </a:r>
            <a:r>
              <a:rPr lang="pt-BR" sz="2400" dirty="0" smtClean="0"/>
              <a:t>Urgências </a:t>
            </a:r>
            <a:endParaRPr lang="pt-BR" sz="2400" dirty="0"/>
          </a:p>
          <a:p>
            <a:r>
              <a:rPr lang="pt-BR" sz="2400" dirty="0"/>
              <a:t>IV - Sala de </a:t>
            </a:r>
            <a:r>
              <a:rPr lang="pt-BR" sz="2400" dirty="0" smtClean="0"/>
              <a:t>Estabilização</a:t>
            </a:r>
            <a:endParaRPr lang="pt-BR" sz="2400" dirty="0"/>
          </a:p>
          <a:p>
            <a:r>
              <a:rPr lang="pt-BR" sz="2400" dirty="0"/>
              <a:t>V - Força Nacional de Saúde do </a:t>
            </a:r>
            <a:r>
              <a:rPr lang="pt-BR" sz="2400" dirty="0" smtClean="0"/>
              <a:t>SUS</a:t>
            </a:r>
            <a:endParaRPr lang="pt-BR" sz="2400" dirty="0"/>
          </a:p>
          <a:p>
            <a:r>
              <a:rPr lang="pt-BR" sz="2400" dirty="0"/>
              <a:t>VI - Unidades de Pronto Atendimento (UPA 24h) e o conjunto de serviços de urgência 24 </a:t>
            </a:r>
            <a:r>
              <a:rPr lang="pt-BR" sz="2400" dirty="0" smtClean="0"/>
              <a:t>horas</a:t>
            </a:r>
            <a:endParaRPr lang="pt-BR" sz="2400" dirty="0"/>
          </a:p>
          <a:p>
            <a:r>
              <a:rPr lang="pt-BR" sz="2400" dirty="0"/>
              <a:t>VII - </a:t>
            </a:r>
            <a:r>
              <a:rPr lang="pt-BR" sz="2400" dirty="0" smtClean="0"/>
              <a:t>Hospitalar </a:t>
            </a:r>
            <a:endParaRPr lang="pt-BR" sz="2400" dirty="0"/>
          </a:p>
          <a:p>
            <a:r>
              <a:rPr lang="pt-BR" sz="2400" dirty="0"/>
              <a:t>VIII - Atenção Domiciliar.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158" y="764704"/>
            <a:ext cx="1785930" cy="8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11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26" y="975444"/>
            <a:ext cx="446405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77475" y="107340"/>
            <a:ext cx="7789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3200" b="1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Mapa das Redes </a:t>
            </a:r>
            <a:r>
              <a:rPr lang="pt-BR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das Urgências </a:t>
            </a:r>
            <a:r>
              <a:rPr lang="pt-BR" sz="3200" b="1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no Ceará </a:t>
            </a:r>
            <a:r>
              <a:rPr lang="pt-BR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(22)</a:t>
            </a:r>
            <a:endParaRPr lang="pt-BR" b="1" dirty="0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5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314" y="7141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MARCO LEGAL DE REFERÊNCIA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2943459"/>
              </p:ext>
            </p:extLst>
          </p:nvPr>
        </p:nvGraphicFramePr>
        <p:xfrm>
          <a:off x="214314" y="2021646"/>
          <a:ext cx="8858280" cy="329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836712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/>
              <a:t>DECRETO 7508/11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/>
              <a:t>7 CAPITULOS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73590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-80963"/>
            <a:ext cx="9036050" cy="723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ea typeface="+mn-ea"/>
                <a:cs typeface="Arial Unicode MS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REDE TEMÁTICA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3850" y="1357313"/>
            <a:ext cx="8496300" cy="505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28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Rede de Atenção Psicossocial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organiza-se a partir de seis (6) Componentes: </a:t>
            </a:r>
          </a:p>
          <a:p>
            <a:pPr>
              <a:defRPr/>
            </a:pPr>
            <a:endParaRPr lang="pt-BR" sz="28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 - Atenção Básica em Saúde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II - Atenção Psicossocial Especializada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III - Atenção de Urgência e Emergência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IV - Atenção Residencial de Caráter Transitório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 - Atenção Hospitalar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VI - Estratégias de </a:t>
            </a:r>
            <a:r>
              <a:rPr lang="pt-BR" sz="280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Desinstitucionalização</a:t>
            </a:r>
            <a:endParaRPr lang="pt-BR" sz="28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VI - Reabilitação Psicossocial 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pt-BR" sz="28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26" name="Picture 2" descr="E:\CAPS SAUDEMENT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5252" y="1928802"/>
            <a:ext cx="2052962" cy="1052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500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108520" y="66675"/>
            <a:ext cx="936104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Mapa das Redes de Atenção </a:t>
            </a:r>
            <a:r>
              <a:rPr lang="pt-BR" sz="3200" b="1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Psicossocial </a:t>
            </a:r>
            <a:r>
              <a:rPr lang="pt-BR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Ceará(18</a:t>
            </a:r>
            <a:r>
              <a:rPr lang="pt-BR" sz="3200" b="1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01675"/>
            <a:ext cx="9144000" cy="615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39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71438"/>
            <a:ext cx="903605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REDE TEMÁTICA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3850" y="1000108"/>
            <a:ext cx="8496300" cy="6715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+mn-lt"/>
                <a:ea typeface="+mn-ea"/>
                <a:cs typeface="Arial Unicode MS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Rede de Cuidados à Pessoa </a:t>
            </a:r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Com </a:t>
            </a:r>
            <a:r>
              <a:rPr lang="pt-BR" sz="2800" b="1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Deficiência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organiza-se a partir de três (3) Componentes: </a:t>
            </a:r>
            <a:endParaRPr lang="pt-BR" sz="28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defRPr/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t-BR" sz="28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defRPr/>
            </a:pPr>
            <a:endParaRPr lang="pt-BR" sz="28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 - Atenção Básica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II- Atenção Especializada em Reabilitação Auditiva, Física, Intelectual, Visual, Ostomia e em Múltiplas Deficiências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III- Atenção Hospitalar e de Urgência e Emergência.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97" y="1500174"/>
            <a:ext cx="2200275" cy="207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77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690563"/>
            <a:ext cx="4711700" cy="580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66675"/>
            <a:ext cx="9001125" cy="3869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FFFFFF"/>
                </a:solidFill>
                <a:latin typeface="Verdana" pitchFamily="34" charset="0"/>
              </a:rPr>
              <a:t>Mapa das </a:t>
            </a:r>
            <a:r>
              <a:rPr lang="pt-BR" sz="1900" b="1" dirty="0">
                <a:solidFill>
                  <a:srgbClr val="FFFFFF"/>
                </a:solidFill>
                <a:latin typeface="Verdana" pitchFamily="34" charset="0"/>
              </a:rPr>
              <a:t>Redes de Cuidado à Pessoa com </a:t>
            </a:r>
            <a:r>
              <a:rPr lang="pt-BR" sz="1900" b="1" dirty="0" smtClean="0">
                <a:solidFill>
                  <a:srgbClr val="FFFFFF"/>
                </a:solidFill>
                <a:latin typeface="Verdana" pitchFamily="34" charset="0"/>
              </a:rPr>
              <a:t>Deficiência- Ceará(16)</a:t>
            </a:r>
            <a:endParaRPr lang="pt-BR" sz="19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73663" y="908050"/>
            <a:ext cx="3746500" cy="4470400"/>
            <a:chOff x="3259" y="572"/>
            <a:chExt cx="2360" cy="28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259" y="572"/>
              <a:ext cx="2348" cy="173"/>
              <a:chOff x="3259" y="572"/>
              <a:chExt cx="2348" cy="173"/>
            </a:xfrm>
          </p:grpSpPr>
          <p:sp>
            <p:nvSpPr>
              <p:cNvPr id="16389" name="Rectangle 5"/>
              <p:cNvSpPr>
                <a:spLocks noChangeArrowheads="1"/>
              </p:cNvSpPr>
              <p:nvPr/>
            </p:nvSpPr>
            <p:spPr bwMode="auto">
              <a:xfrm>
                <a:off x="3424" y="572"/>
                <a:ext cx="2184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Fortaleza- Cascavel</a:t>
                </a: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 </a:t>
                </a:r>
              </a:p>
            </p:txBody>
          </p:sp>
          <p:pic>
            <p:nvPicPr>
              <p:cNvPr id="15412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59" y="583"/>
                <a:ext cx="234" cy="1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277" y="899"/>
              <a:ext cx="2325" cy="180"/>
              <a:chOff x="3277" y="899"/>
              <a:chExt cx="2325" cy="180"/>
            </a:xfrm>
          </p:grpSpPr>
          <p:pic>
            <p:nvPicPr>
              <p:cNvPr id="15409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77" y="899"/>
                <a:ext cx="198" cy="16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393" name="Rectangle 9"/>
              <p:cNvSpPr>
                <a:spLocks noChangeArrowheads="1"/>
              </p:cNvSpPr>
              <p:nvPr/>
            </p:nvSpPr>
            <p:spPr bwMode="auto">
              <a:xfrm>
                <a:off x="3419" y="906"/>
                <a:ext cx="2184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Maracanau - Baturité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270" y="727"/>
              <a:ext cx="2343" cy="178"/>
              <a:chOff x="3270" y="727"/>
              <a:chExt cx="2343" cy="178"/>
            </a:xfrm>
          </p:grpSpPr>
          <p:pic>
            <p:nvPicPr>
              <p:cNvPr id="15407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70" y="727"/>
                <a:ext cx="210" cy="1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396" name="Rectangle 12"/>
              <p:cNvSpPr>
                <a:spLocks noChangeArrowheads="1"/>
              </p:cNvSpPr>
              <p:nvPr/>
            </p:nvSpPr>
            <p:spPr bwMode="auto">
              <a:xfrm>
                <a:off x="3430" y="732"/>
                <a:ext cx="2184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Caucaia</a:t>
                </a: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265" y="1069"/>
              <a:ext cx="2344" cy="197"/>
              <a:chOff x="3265" y="1069"/>
              <a:chExt cx="2344" cy="197"/>
            </a:xfrm>
          </p:grpSpPr>
          <p:pic>
            <p:nvPicPr>
              <p:cNvPr id="15405" name="Picture 1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65" y="1074"/>
                <a:ext cx="252" cy="1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399" name="Rectangle 15"/>
              <p:cNvSpPr>
                <a:spLocks noChangeArrowheads="1"/>
              </p:cNvSpPr>
              <p:nvPr/>
            </p:nvSpPr>
            <p:spPr bwMode="auto">
              <a:xfrm>
                <a:off x="3426" y="1069"/>
                <a:ext cx="2184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Canindé - Taua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76" y="1244"/>
              <a:ext cx="2335" cy="185"/>
              <a:chOff x="3276" y="1244"/>
              <a:chExt cx="2335" cy="185"/>
            </a:xfrm>
          </p:grpSpPr>
          <p:pic>
            <p:nvPicPr>
              <p:cNvPr id="15403" name="Picture 1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276" y="1244"/>
                <a:ext cx="228" cy="1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02" name="Rectangle 18"/>
              <p:cNvSpPr>
                <a:spLocks noChangeArrowheads="1"/>
              </p:cNvSpPr>
              <p:nvPr/>
            </p:nvSpPr>
            <p:spPr bwMode="auto">
              <a:xfrm>
                <a:off x="3428" y="1244"/>
                <a:ext cx="2184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Itapipoca</a:t>
                </a: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3273" y="1408"/>
              <a:ext cx="2335" cy="288"/>
              <a:chOff x="3273" y="1408"/>
              <a:chExt cx="2335" cy="288"/>
            </a:xfrm>
          </p:grpSpPr>
          <p:pic>
            <p:nvPicPr>
              <p:cNvPr id="15401" name="Picture 2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273" y="1408"/>
                <a:ext cx="222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05" name="Rectangle 21"/>
              <p:cNvSpPr>
                <a:spLocks noChangeArrowheads="1"/>
              </p:cNvSpPr>
              <p:nvPr/>
            </p:nvSpPr>
            <p:spPr bwMode="auto">
              <a:xfrm>
                <a:off x="3426" y="1408"/>
                <a:ext cx="2183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Russas – Aracati – Limoeiro do Norte</a:t>
                </a: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271" y="1673"/>
              <a:ext cx="2343" cy="191"/>
              <a:chOff x="3271" y="1673"/>
              <a:chExt cx="2343" cy="191"/>
            </a:xfrm>
          </p:grpSpPr>
          <p:pic>
            <p:nvPicPr>
              <p:cNvPr id="15399" name="Picture 2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271" y="1673"/>
                <a:ext cx="222" cy="1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08" name="Rectangle 24"/>
              <p:cNvSpPr>
                <a:spLocks noChangeArrowheads="1"/>
              </p:cNvSpPr>
              <p:nvPr/>
            </p:nvSpPr>
            <p:spPr bwMode="auto">
              <a:xfrm>
                <a:off x="3432" y="1684"/>
                <a:ext cx="2183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Quixadá</a:t>
                </a:r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3292" y="1859"/>
              <a:ext cx="2320" cy="173"/>
              <a:chOff x="3292" y="1859"/>
              <a:chExt cx="2320" cy="173"/>
            </a:xfrm>
          </p:grpSpPr>
          <p:pic>
            <p:nvPicPr>
              <p:cNvPr id="15397" name="Picture 26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292" y="1859"/>
                <a:ext cx="204" cy="1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11" name="Rectangle 27"/>
              <p:cNvSpPr>
                <a:spLocks noChangeArrowheads="1"/>
              </p:cNvSpPr>
              <p:nvPr/>
            </p:nvSpPr>
            <p:spPr bwMode="auto">
              <a:xfrm>
                <a:off x="3430" y="1859"/>
                <a:ext cx="2183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Sobral</a:t>
                </a:r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3294" y="2025"/>
              <a:ext cx="2318" cy="179"/>
              <a:chOff x="3294" y="2025"/>
              <a:chExt cx="2318" cy="179"/>
            </a:xfrm>
          </p:grpSpPr>
          <p:pic>
            <p:nvPicPr>
              <p:cNvPr id="15395" name="Picture 2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294" y="2025"/>
                <a:ext cx="210" cy="1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14" name="Rectangle 30"/>
              <p:cNvSpPr>
                <a:spLocks noChangeArrowheads="1"/>
              </p:cNvSpPr>
              <p:nvPr/>
            </p:nvSpPr>
            <p:spPr bwMode="auto">
              <a:xfrm>
                <a:off x="3430" y="2031"/>
                <a:ext cx="2183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Acarau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3292" y="2195"/>
              <a:ext cx="2320" cy="173"/>
              <a:chOff x="3292" y="2195"/>
              <a:chExt cx="2320" cy="173"/>
            </a:xfrm>
          </p:grpSpPr>
          <p:pic>
            <p:nvPicPr>
              <p:cNvPr id="15393" name="Picture 32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292" y="2205"/>
                <a:ext cx="198" cy="1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17" name="Rectangle 33"/>
              <p:cNvSpPr>
                <a:spLocks noChangeArrowheads="1"/>
              </p:cNvSpPr>
              <p:nvPr/>
            </p:nvSpPr>
            <p:spPr bwMode="auto">
              <a:xfrm>
                <a:off x="3430" y="2195"/>
                <a:ext cx="2183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Tiangua</a:t>
                </a:r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3284" y="2347"/>
              <a:ext cx="2323" cy="173"/>
              <a:chOff x="3284" y="2347"/>
              <a:chExt cx="2323" cy="173"/>
            </a:xfrm>
          </p:grpSpPr>
          <p:pic>
            <p:nvPicPr>
              <p:cNvPr id="15391" name="Picture 3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84" y="2365"/>
                <a:ext cx="216" cy="1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20" name="Rectangle 36"/>
              <p:cNvSpPr>
                <a:spLocks noChangeArrowheads="1"/>
              </p:cNvSpPr>
              <p:nvPr/>
            </p:nvSpPr>
            <p:spPr bwMode="auto">
              <a:xfrm>
                <a:off x="3424" y="2347"/>
                <a:ext cx="2184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Crateús</a:t>
                </a:r>
              </a:p>
            </p:txBody>
          </p: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3288" y="2514"/>
              <a:ext cx="2319" cy="176"/>
              <a:chOff x="3288" y="2514"/>
              <a:chExt cx="2319" cy="176"/>
            </a:xfrm>
          </p:grpSpPr>
          <p:pic>
            <p:nvPicPr>
              <p:cNvPr id="15389" name="Picture 3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288" y="2523"/>
                <a:ext cx="216" cy="1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23" name="Rectangle 39"/>
              <p:cNvSpPr>
                <a:spLocks noChangeArrowheads="1"/>
              </p:cNvSpPr>
              <p:nvPr/>
            </p:nvSpPr>
            <p:spPr bwMode="auto">
              <a:xfrm>
                <a:off x="3424" y="2514"/>
                <a:ext cx="2184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Camocim</a:t>
                </a:r>
              </a:p>
            </p:txBody>
          </p:sp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3288" y="2705"/>
              <a:ext cx="2316" cy="180"/>
              <a:chOff x="3288" y="2705"/>
              <a:chExt cx="2316" cy="180"/>
            </a:xfrm>
          </p:grpSpPr>
          <p:pic>
            <p:nvPicPr>
              <p:cNvPr id="15387" name="Picture 41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288" y="2705"/>
                <a:ext cx="198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26" name="Rectangle 42"/>
              <p:cNvSpPr>
                <a:spLocks noChangeArrowheads="1"/>
              </p:cNvSpPr>
              <p:nvPr/>
            </p:nvSpPr>
            <p:spPr bwMode="auto">
              <a:xfrm>
                <a:off x="3420" y="2709"/>
                <a:ext cx="2184" cy="1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 dirty="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Iguatu - Icó</a:t>
                </a:r>
              </a:p>
            </p:txBody>
          </p:sp>
        </p:grpSp>
        <p:grpSp>
          <p:nvGrpSpPr>
            <p:cNvPr id="16" name="Group 43"/>
            <p:cNvGrpSpPr>
              <a:grpSpLocks/>
            </p:cNvGrpSpPr>
            <p:nvPr/>
          </p:nvGrpSpPr>
          <p:grpSpPr bwMode="auto">
            <a:xfrm>
              <a:off x="3288" y="2886"/>
              <a:ext cx="2315" cy="175"/>
              <a:chOff x="3288" y="2886"/>
              <a:chExt cx="2315" cy="175"/>
            </a:xfrm>
          </p:grpSpPr>
          <p:pic>
            <p:nvPicPr>
              <p:cNvPr id="15385" name="Picture 44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288" y="2886"/>
                <a:ext cx="216" cy="1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29" name="Rectangle 45"/>
              <p:cNvSpPr>
                <a:spLocks noChangeArrowheads="1"/>
              </p:cNvSpPr>
              <p:nvPr/>
            </p:nvSpPr>
            <p:spPr bwMode="auto">
              <a:xfrm>
                <a:off x="3420" y="2888"/>
                <a:ext cx="2184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Brejo Santo</a:t>
                </a:r>
              </a:p>
            </p:txBody>
          </p:sp>
        </p:grpSp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3290" y="3039"/>
              <a:ext cx="2316" cy="173"/>
              <a:chOff x="3290" y="3039"/>
              <a:chExt cx="2316" cy="173"/>
            </a:xfrm>
          </p:grpSpPr>
          <p:pic>
            <p:nvPicPr>
              <p:cNvPr id="15383" name="Picture 47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3290" y="3056"/>
                <a:ext cx="198" cy="1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32" name="Rectangle 48"/>
              <p:cNvSpPr>
                <a:spLocks noChangeArrowheads="1"/>
              </p:cNvSpPr>
              <p:nvPr/>
            </p:nvSpPr>
            <p:spPr bwMode="auto">
              <a:xfrm>
                <a:off x="3423" y="3039"/>
                <a:ext cx="2184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Crato</a:t>
                </a: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3283" y="3199"/>
              <a:ext cx="2336" cy="189"/>
              <a:chOff x="3283" y="3199"/>
              <a:chExt cx="2336" cy="189"/>
            </a:xfrm>
          </p:grpSpPr>
          <p:pic>
            <p:nvPicPr>
              <p:cNvPr id="15381" name="Picture 50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3283" y="3215"/>
                <a:ext cx="216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6435" name="Rectangle 51"/>
              <p:cNvSpPr>
                <a:spLocks noChangeArrowheads="1"/>
              </p:cNvSpPr>
              <p:nvPr/>
            </p:nvSpPr>
            <p:spPr bwMode="auto">
              <a:xfrm>
                <a:off x="3437" y="3199"/>
                <a:ext cx="2183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pt-BR" sz="1200">
                    <a:solidFill>
                      <a:srgbClr val="000000"/>
                    </a:solidFill>
                    <a:latin typeface="Verdana" pitchFamily="32" charset="0"/>
                  </a:rPr>
                  <a:t>Região de Saúde </a:t>
                </a:r>
                <a:r>
                  <a:rPr lang="pt-B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2" charset="0"/>
                  </a:rPr>
                  <a:t>Juazeiro do Norte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96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314" y="-2738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PENSAMENTO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04875"/>
            <a:ext cx="4572000" cy="504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22845" r="11520" b="9796"/>
          <a:stretch/>
        </p:blipFill>
        <p:spPr bwMode="auto">
          <a:xfrm>
            <a:off x="0" y="685666"/>
            <a:ext cx="9144000" cy="616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4314" y="7141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ESTRUTURA FORMAL DO COAP</a:t>
            </a:r>
          </a:p>
        </p:txBody>
      </p:sp>
    </p:spTree>
    <p:extLst>
      <p:ext uri="{BB962C8B-B14F-4D97-AF65-F5344CB8AC3E}">
        <p14:creationId xmlns:p14="http://schemas.microsoft.com/office/powerpoint/2010/main" val="183253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314" y="7141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DECRETO 7508/11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45742" r="61804" b="33013"/>
          <a:stretch/>
        </p:blipFill>
        <p:spPr bwMode="auto">
          <a:xfrm>
            <a:off x="2915816" y="836712"/>
            <a:ext cx="29878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16153208"/>
              </p:ext>
            </p:extLst>
          </p:nvPr>
        </p:nvGraphicFramePr>
        <p:xfrm>
          <a:off x="214314" y="3023006"/>
          <a:ext cx="88582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99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314" y="7141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DECRETO 7508/11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t="45742" r="37981" b="33013"/>
          <a:stretch/>
        </p:blipFill>
        <p:spPr bwMode="auto">
          <a:xfrm>
            <a:off x="3275856" y="692696"/>
            <a:ext cx="2088232" cy="140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7248602"/>
              </p:ext>
            </p:extLst>
          </p:nvPr>
        </p:nvGraphicFramePr>
        <p:xfrm>
          <a:off x="0" y="1628800"/>
          <a:ext cx="8676456" cy="4274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540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314" y="7141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DECRETO 7508/11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33537280"/>
              </p:ext>
            </p:extLst>
          </p:nvPr>
        </p:nvGraphicFramePr>
        <p:xfrm>
          <a:off x="214314" y="1611167"/>
          <a:ext cx="8858280" cy="455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25847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/>
              <a:t>REGIÕES DE SAÚDE (CAP. II)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/>
              <a:t>RAS – REDES DE ATENÇÃO Á SAÚDE</a:t>
            </a:r>
          </a:p>
        </p:txBody>
      </p:sp>
    </p:spTree>
    <p:extLst>
      <p:ext uri="{BB962C8B-B14F-4D97-AF65-F5344CB8AC3E}">
        <p14:creationId xmlns:p14="http://schemas.microsoft.com/office/powerpoint/2010/main" val="231742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314" y="7141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DECRETO 7508/11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6093" y="1322151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PLANEJAMENTO DA SAÚDE (CAP. III)</a:t>
            </a:r>
          </a:p>
        </p:txBody>
      </p:sp>
      <p:sp>
        <p:nvSpPr>
          <p:cNvPr id="8" name="Elipse 7"/>
          <p:cNvSpPr/>
          <p:nvPr/>
        </p:nvSpPr>
        <p:spPr>
          <a:xfrm>
            <a:off x="2555776" y="2599328"/>
            <a:ext cx="3816424" cy="32403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3728" y="3988675"/>
            <a:ext cx="4501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MAPA DA SAÚDE (CAP. III)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4221672" y="1988840"/>
            <a:ext cx="484632" cy="45048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99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1729</Words>
  <Application>Microsoft Office PowerPoint</Application>
  <PresentationFormat>Apresentação na tela (4:3)</PresentationFormat>
  <Paragraphs>321</Paragraphs>
  <Slides>44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4" baseType="lpstr">
      <vt:lpstr>Arial Unicode MS</vt:lpstr>
      <vt:lpstr>Arial</vt:lpstr>
      <vt:lpstr>Calibri</vt:lpstr>
      <vt:lpstr>Cambria</vt:lpstr>
      <vt:lpstr>Lucida Sans Unicode</vt:lpstr>
      <vt:lpstr>Tahoma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de Elaboração do COAP no Ceará</dc:title>
  <dc:creator>copas</dc:creator>
  <cp:lastModifiedBy>Carlos Miguel Lima Freire</cp:lastModifiedBy>
  <cp:revision>136</cp:revision>
  <dcterms:created xsi:type="dcterms:W3CDTF">2012-07-01T19:04:49Z</dcterms:created>
  <dcterms:modified xsi:type="dcterms:W3CDTF">2015-04-22T12:21:36Z</dcterms:modified>
</cp:coreProperties>
</file>