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256" r:id="rId2"/>
    <p:sldId id="258" r:id="rId3"/>
    <p:sldId id="271" r:id="rId4"/>
    <p:sldId id="265" r:id="rId5"/>
    <p:sldId id="266" r:id="rId6"/>
    <p:sldId id="269" r:id="rId7"/>
    <p:sldId id="27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744B7-928B-4EA4-9823-2AF2A19626C2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C1BF5-8A98-411E-9E9A-E208CFFDFC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110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A34B48B0-85B2-40C4-A05A-571C99C8AB5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38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4B48B0-85B2-40C4-A05A-571C99C8AB5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227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4B48B0-85B2-40C4-A05A-571C99C8AB5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4B48B0-85B2-40C4-A05A-571C99C8AB5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54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4B48B0-85B2-40C4-A05A-571C99C8AB5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3762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4B48B0-85B2-40C4-A05A-571C99C8AB5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00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58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86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3724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de Título com Logot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F09A5174-1112-4D75-9ACE-EB000DE44E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B241F2F-6D67-4597-AB7C-D982860837A5}"/>
              </a:ext>
            </a:extLst>
          </p:cNvPr>
          <p:cNvSpPr/>
          <p:nvPr userDrawn="1"/>
        </p:nvSpPr>
        <p:spPr>
          <a:xfrm>
            <a:off x="3585972" y="0"/>
            <a:ext cx="5020056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97639DF-BB81-43B2-81DF-DC0942E884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85972" y="2551430"/>
            <a:ext cx="5020056" cy="1633085"/>
          </a:xfrm>
        </p:spPr>
        <p:txBody>
          <a:bodyPr rtlCol="0" anchor="b">
            <a:normAutofit/>
          </a:bodyPr>
          <a:lstStyle>
            <a:lvl1pPr algn="ctr">
              <a:lnSpc>
                <a:spcPct val="85000"/>
              </a:lnSpc>
              <a:defRPr sz="55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 dirty="0"/>
              <a:t>Título da Apresentação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62A2A7-5821-4BAA-A45B-8AFDF4E0F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1400" y="4653445"/>
            <a:ext cx="5027613" cy="827197"/>
          </a:xfrm>
        </p:spPr>
        <p:txBody>
          <a:bodyPr rtlCol="0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12" name="Espaço Reservado para Imagem 11">
            <a:extLst>
              <a:ext uri="{FF2B5EF4-FFF2-40B4-BE49-F238E27FC236}">
                <a16:creationId xmlns:a16="http://schemas.microsoft.com/office/drawing/2014/main" id="{D828D1A9-3D67-4106-B288-BC23A7CC5AF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2708" y="1721890"/>
            <a:ext cx="2386800" cy="486000"/>
          </a:xfrm>
          <a:prstGeom prst="roundRect">
            <a:avLst/>
          </a:prstGeo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5801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47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78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47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46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71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30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31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03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43D0-F41D-4EBB-BD9E-FBBAEFF1B1F4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611A6-C574-46B8-9D78-39D6B7924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36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gov.br/anvisa/pt-br/centraisdeconteudo/publicacoes/servicosdesaude/publicacoes/plano-de-acao-global-para-a-seguranca-do-paciente-2021-2030-traduzido-para-portugues/view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ude.pi.gov.br/uploads/divisa_document/file/458/INST._GEST%C3%83O_PESP_PEPCIRAS_PI_oficial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115F9-1074-1082-EBE9-6FC6BAE92E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AD9D4D-DF89-4C22-87A1-C70CEBCB24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Diagrama&#10;&#10;Descrição gerada automaticamente">
            <a:extLst>
              <a:ext uri="{FF2B5EF4-FFF2-40B4-BE49-F238E27FC236}">
                <a16:creationId xmlns:a16="http://schemas.microsoft.com/office/drawing/2014/main" id="{09351DD3-755A-BE3B-5575-827A7C248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902"/>
            <a:ext cx="12191999" cy="758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36ADA7-71A1-44A8-81BF-1B6CACFB7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9387" y="1352893"/>
            <a:ext cx="7644627" cy="18895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6000">
                <a:solidFill>
                  <a:schemeClr val="tx1"/>
                </a:solidFill>
                <a:latin typeface="Abadi" panose="020B0604020104020204" pitchFamily="34" charset="0"/>
              </a:rPr>
              <a:t>PROPOSTA PARA O PESP 2024/2027</a:t>
            </a:r>
            <a:endParaRPr lang="en-US" sz="6000" kern="1200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7C4633-7458-4F99-83F4-CB5107BC2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8570" y="3989247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NOME DA INSTITUIÇÃO </a:t>
            </a:r>
          </a:p>
          <a:p>
            <a:pPr algn="r"/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Segmento</a:t>
            </a:r>
            <a:r>
              <a:rPr lang="en-US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4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Atuação</a:t>
            </a:r>
            <a:endParaRPr lang="en-US" sz="4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26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ight Triangle 4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36ADA7-71A1-44A8-81BF-1B6CACFB7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3800" y="1292924"/>
            <a:ext cx="10102850" cy="1054872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DOCUMENTO DE REFERÊNCIA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34" name="Graphic 33" descr="Arquivo HTML">
            <a:extLst>
              <a:ext uri="{FF2B5EF4-FFF2-40B4-BE49-F238E27FC236}">
                <a16:creationId xmlns:a16="http://schemas.microsoft.com/office/drawing/2014/main" id="{683CF6CA-1299-AE4D-0C11-CD689BA0CF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3623" y="677017"/>
            <a:ext cx="1829399" cy="182939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10C99B6-4F0E-D943-1F49-1EA17833152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795" t="32249" r="23308" b="26200"/>
          <a:stretch/>
        </p:blipFill>
        <p:spPr>
          <a:xfrm>
            <a:off x="3406656" y="1911802"/>
            <a:ext cx="6327278" cy="28481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618707D5-D465-0602-A04A-D8F0FA946B5A}"/>
              </a:ext>
            </a:extLst>
          </p:cNvPr>
          <p:cNvSpPr txBox="1"/>
          <p:nvPr/>
        </p:nvSpPr>
        <p:spPr>
          <a:xfrm>
            <a:off x="781553" y="5165713"/>
            <a:ext cx="89523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Fonte: </a:t>
            </a:r>
            <a:r>
              <a:rPr lang="pt-BR" sz="1400" dirty="0">
                <a:hlinkClick r:id="rId6"/>
              </a:rPr>
              <a:t>https://www.gov.br/anvisa/pt-br/centraisdeconteudo/publicacoes/servicosdesaude/publicacoes/plano-de-acao-global-para-a-seguranca-do-paciente-2021-2030-traduzido-para-portugues/view</a:t>
            </a:r>
            <a:r>
              <a:rPr lang="pt-B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021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Triangle 4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36ADA7-71A1-44A8-81BF-1B6CACFB7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4898" y="799845"/>
            <a:ext cx="7728974" cy="1054872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40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DOCUMENTO DE REFERÊNCIA</a:t>
            </a:r>
            <a:br>
              <a:rPr lang="en-US" sz="40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PESP/PI 2020/2023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7C4633-7458-4F99-83F4-CB5107BC2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3913" y="2974681"/>
            <a:ext cx="6229959" cy="68788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n-US" sz="1600" dirty="0">
                <a:solidFill>
                  <a:schemeClr val="tx1"/>
                </a:solidFill>
              </a:rPr>
              <a:t>Link de </a:t>
            </a:r>
            <a:r>
              <a:rPr lang="en-US" sz="1600" dirty="0" err="1">
                <a:solidFill>
                  <a:schemeClr val="tx1"/>
                </a:solidFill>
              </a:rPr>
              <a:t>acesso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1600" kern="12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pt-BR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http://www.saude.pi.gov.br/uploads/divisa_document/file/458/INST._GEST%C3%83O_PESP_PEPCIRAS_PI_oficial.pdf</a:t>
            </a:r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sz="1600" kern="12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1BF58E4-06B9-CBAB-171B-93BAA27F3E8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r="1682"/>
          <a:stretch/>
        </p:blipFill>
        <p:spPr>
          <a:xfrm>
            <a:off x="965215" y="837766"/>
            <a:ext cx="3498549" cy="499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5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36ADA7-71A1-44A8-81BF-1B6CACFB7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471" y="1198418"/>
            <a:ext cx="3200400" cy="50118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METAS SUGERIDAS PARA O 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PESP 2024/2027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Ajustes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novas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inclusões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58" name="Arc 5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CaixaDeTexto 8">
            <a:extLst>
              <a:ext uri="{FF2B5EF4-FFF2-40B4-BE49-F238E27FC236}">
                <a16:creationId xmlns:a16="http://schemas.microsoft.com/office/drawing/2014/main" id="{A1B8EB70-E1C6-20A2-EBA3-690763C7C2D4}"/>
              </a:ext>
            </a:extLst>
          </p:cNvPr>
          <p:cNvSpPr txBox="1"/>
          <p:nvPr/>
        </p:nvSpPr>
        <p:spPr>
          <a:xfrm>
            <a:off x="4167272" y="1198418"/>
            <a:ext cx="7693257" cy="46681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instituição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sugere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seguintes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Incluir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tópicos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Incluir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tópicos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Incluir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tópicos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lang="en-US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15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36ADA7-71A1-44A8-81BF-1B6CACFB7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6" y="923059"/>
            <a:ext cx="3835802" cy="50118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700" dirty="0">
                <a:solidFill>
                  <a:srgbClr val="FFFFFF"/>
                </a:solidFill>
              </a:rPr>
              <a:t>AÇÕES ESTRATÉGICAS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SUGERIDAS PARA O 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PESP 2024/2027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Ajustes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novas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inclusões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58" name="Arc 5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CaixaDeTexto 8">
            <a:extLst>
              <a:ext uri="{FF2B5EF4-FFF2-40B4-BE49-F238E27FC236}">
                <a16:creationId xmlns:a16="http://schemas.microsoft.com/office/drawing/2014/main" id="{A1B8EB70-E1C6-20A2-EBA3-690763C7C2D4}"/>
              </a:ext>
            </a:extLst>
          </p:cNvPr>
          <p:cNvSpPr txBox="1"/>
          <p:nvPr/>
        </p:nvSpPr>
        <p:spPr>
          <a:xfrm>
            <a:off x="4167272" y="1198418"/>
            <a:ext cx="7693257" cy="46681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instituição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reitera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e/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sugere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ações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estratégicas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Incluir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tópicos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Incluir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tópicos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Incluir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tópicos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002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36ADA7-71A1-44A8-81BF-1B6CACFB7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9194" y="4299365"/>
            <a:ext cx="5561938" cy="87232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6000" dirty="0" err="1">
                <a:solidFill>
                  <a:schemeClr val="tx1"/>
                </a:solidFill>
              </a:rPr>
              <a:t>Obrigado</a:t>
            </a:r>
            <a:r>
              <a:rPr lang="en-US" sz="6000" dirty="0">
                <a:solidFill>
                  <a:schemeClr val="tx1"/>
                </a:solidFill>
              </a:rPr>
              <a:t>(a)!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7C4633-7458-4F99-83F4-CB5107BC2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2305546"/>
            <a:ext cx="5561938" cy="87232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Comentários</a:t>
            </a:r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finais</a:t>
            </a:r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83" name="Arc 82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59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Amare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165</Words>
  <Application>Microsoft Office PowerPoint</Application>
  <PresentationFormat>Widescreen</PresentationFormat>
  <Paragraphs>38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Abadi</vt:lpstr>
      <vt:lpstr>Arial</vt:lpstr>
      <vt:lpstr>Calibri</vt:lpstr>
      <vt:lpstr>Calibri Light</vt:lpstr>
      <vt:lpstr>Wingdings</vt:lpstr>
      <vt:lpstr>Tema do Office</vt:lpstr>
      <vt:lpstr>Apresentação do PowerPoint</vt:lpstr>
      <vt:lpstr>PROPOSTA PARA O PESP 2024/2027</vt:lpstr>
      <vt:lpstr>DOCUMENTO DE REFERÊNCIA  </vt:lpstr>
      <vt:lpstr>DOCUMENTO DE REFERÊNCIA  PESP/PI 2020/2023</vt:lpstr>
      <vt:lpstr>METAS SUGERIDAS PARA O  PESP 2024/2027  (Ajustes ou novas inclusões)</vt:lpstr>
      <vt:lpstr>AÇÕES ESTRATÉGICAS SUGERIDAS PARA O  PESP 2024/2027  (Ajustes ou novas inclusões)</vt:lpstr>
      <vt:lpstr>Obrigado(a)!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Angela Maria</dc:creator>
  <cp:lastModifiedBy>Angela Maria</cp:lastModifiedBy>
  <cp:revision>5</cp:revision>
  <dcterms:created xsi:type="dcterms:W3CDTF">2023-04-11T15:35:24Z</dcterms:created>
  <dcterms:modified xsi:type="dcterms:W3CDTF">2023-04-11T17:33:38Z</dcterms:modified>
</cp:coreProperties>
</file>