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6" r:id="rId4"/>
    <p:sldId id="267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7" r:id="rId13"/>
    <p:sldId id="258" r:id="rId14"/>
    <p:sldId id="264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3522A-C970-4AC2-99E6-CD49B3379836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D99CE-0DE3-43C0-9419-22A7197F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84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D99CE-0DE3-43C0-9419-22A7197FCD1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96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4D46-C143-4FE6-ABE3-ED7035FC739B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4EB-9CE6-4024-A2CF-AE59DD378C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4D46-C143-4FE6-ABE3-ED7035FC739B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4EB-9CE6-4024-A2CF-AE59DD378C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4D46-C143-4FE6-ABE3-ED7035FC739B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4EB-9CE6-4024-A2CF-AE59DD378C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4D46-C143-4FE6-ABE3-ED7035FC739B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4EB-9CE6-4024-A2CF-AE59DD378C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4D46-C143-4FE6-ABE3-ED7035FC739B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4EB-9CE6-4024-A2CF-AE59DD378C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4D46-C143-4FE6-ABE3-ED7035FC739B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4EB-9CE6-4024-A2CF-AE59DD378C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4D46-C143-4FE6-ABE3-ED7035FC739B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4EB-9CE6-4024-A2CF-AE59DD378C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4D46-C143-4FE6-ABE3-ED7035FC739B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4EB-9CE6-4024-A2CF-AE59DD378C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4D46-C143-4FE6-ABE3-ED7035FC739B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4EB-9CE6-4024-A2CF-AE59DD378C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4D46-C143-4FE6-ABE3-ED7035FC739B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4EB-9CE6-4024-A2CF-AE59DD378C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4D46-C143-4FE6-ABE3-ED7035FC739B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4EB-9CE6-4024-A2CF-AE59DD378C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94D46-C143-4FE6-ABE3-ED7035FC739B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354EB-9CE6-4024-A2CF-AE59DD378C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9144000" cy="2446827"/>
            <a:chOff x="0" y="0"/>
            <a:chExt cx="9144000" cy="2446827"/>
          </a:xfrm>
        </p:grpSpPr>
        <p:pic>
          <p:nvPicPr>
            <p:cNvPr id="6" name="Imagem 5" descr="Imagem 020.jpg"/>
            <p:cNvPicPr>
              <a:picLocks noChangeAspect="1"/>
            </p:cNvPicPr>
            <p:nvPr/>
          </p:nvPicPr>
          <p:blipFill>
            <a:blip r:embed="rId2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-180528" y="2636912"/>
            <a:ext cx="9217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PRESCRIÇÃO DE MEDICAMENTOS CONTROLADOS </a:t>
            </a:r>
          </a:p>
          <a:p>
            <a:pPr algn="ctr"/>
            <a:r>
              <a:rPr lang="pt-BR" sz="3200" dirty="0"/>
              <a:t>RDC 344/98 , RDC 325/19</a:t>
            </a:r>
          </a:p>
          <a:p>
            <a:pPr algn="ctr"/>
            <a:endParaRPr lang="pt-BR" sz="3200" dirty="0"/>
          </a:p>
          <a:p>
            <a:pPr algn="ctr"/>
            <a:endParaRPr lang="pt-BR" sz="3200" dirty="0"/>
          </a:p>
          <a:p>
            <a:pPr algn="ctr"/>
            <a:endParaRPr lang="pt-BR" sz="3200" dirty="0"/>
          </a:p>
          <a:p>
            <a:pPr algn="ctr"/>
            <a:r>
              <a:rPr lang="pt-BR" dirty="0"/>
              <a:t>MARIA VELOSO SOARES</a:t>
            </a:r>
          </a:p>
          <a:p>
            <a:pPr algn="ctr"/>
            <a:r>
              <a:rPr lang="pt-BR" dirty="0"/>
              <a:t>GERENCIA DE CONTROLE DE SERVIÇOS E PRODUTOS</a:t>
            </a:r>
          </a:p>
        </p:txBody>
      </p:sp>
      <p:pic>
        <p:nvPicPr>
          <p:cNvPr id="9" name="Imagem 9" descr="LOGOVI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654675"/>
            <a:ext cx="7858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0" descr="Logo_CER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722938"/>
            <a:ext cx="7667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0" y="0"/>
            <a:ext cx="9144000" cy="2446827"/>
            <a:chOff x="0" y="0"/>
            <a:chExt cx="9144000" cy="2446827"/>
          </a:xfrm>
        </p:grpSpPr>
        <p:pic>
          <p:nvPicPr>
            <p:cNvPr id="5" name="Imagem 4" descr="Imagem 020.jpg"/>
            <p:cNvPicPr>
              <a:picLocks noChangeAspect="1"/>
            </p:cNvPicPr>
            <p:nvPr/>
          </p:nvPicPr>
          <p:blipFill>
            <a:blip r:embed="rId2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9" name="Retângulo 8"/>
          <p:cNvSpPr/>
          <p:nvPr/>
        </p:nvSpPr>
        <p:spPr>
          <a:xfrm>
            <a:off x="3023320" y="1052736"/>
            <a:ext cx="6120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Notificação de receita especial </a:t>
            </a:r>
          </a:p>
          <a:p>
            <a:r>
              <a:rPr lang="pt-BR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retinóides</a:t>
            </a:r>
            <a:r>
              <a:rPr lang="pt-BR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BR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sistémicos</a:t>
            </a:r>
            <a:endParaRPr lang="pt-B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Imagem 9" descr="notificação retinó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564904"/>
            <a:ext cx="7623955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0" y="0"/>
            <a:ext cx="9144000" cy="2446827"/>
            <a:chOff x="0" y="0"/>
            <a:chExt cx="9144000" cy="2446827"/>
          </a:xfrm>
        </p:grpSpPr>
        <p:pic>
          <p:nvPicPr>
            <p:cNvPr id="5" name="Imagem 4" descr="Imagem 020.jpg"/>
            <p:cNvPicPr>
              <a:picLocks noChangeAspect="1"/>
            </p:cNvPicPr>
            <p:nvPr/>
          </p:nvPicPr>
          <p:blipFill>
            <a:blip r:embed="rId2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700" t="23250" r="6250" b="8829"/>
          <a:stretch>
            <a:fillRect/>
          </a:stretch>
        </p:blipFill>
        <p:spPr bwMode="auto">
          <a:xfrm>
            <a:off x="619409" y="1988840"/>
            <a:ext cx="793835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979712" y="1342509"/>
            <a:ext cx="68380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Notificação de receita talidomida</a:t>
            </a:r>
            <a:endParaRPr lang="pt-B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3201" y="0"/>
            <a:ext cx="9144000" cy="2446827"/>
            <a:chOff x="0" y="0"/>
            <a:chExt cx="9144000" cy="2446827"/>
          </a:xfrm>
        </p:grpSpPr>
        <p:pic>
          <p:nvPicPr>
            <p:cNvPr id="5" name="Imagem 4" descr="Imagem 020.jpg"/>
            <p:cNvPicPr>
              <a:picLocks noChangeAspect="1"/>
            </p:cNvPicPr>
            <p:nvPr/>
          </p:nvPicPr>
          <p:blipFill>
            <a:blip r:embed="rId2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899592" y="284837"/>
            <a:ext cx="77048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Cadastramento Gráfica</a:t>
            </a:r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pt-BR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Imagem 7" descr="001.jpg"/>
          <p:cNvPicPr>
            <a:picLocks noChangeAspect="1"/>
          </p:cNvPicPr>
          <p:nvPr/>
        </p:nvPicPr>
        <p:blipFill>
          <a:blip r:embed="rId3" cstate="print"/>
          <a:srcRect b="6551"/>
          <a:stretch>
            <a:fillRect/>
          </a:stretch>
        </p:blipFill>
        <p:spPr>
          <a:xfrm>
            <a:off x="1115616" y="1054278"/>
            <a:ext cx="6984775" cy="554307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24484" y="0"/>
            <a:ext cx="9144000" cy="2446827"/>
            <a:chOff x="0" y="0"/>
            <a:chExt cx="9144000" cy="2446827"/>
          </a:xfrm>
        </p:grpSpPr>
        <p:pic>
          <p:nvPicPr>
            <p:cNvPr id="5" name="Imagem 4" descr="Imagem 020.jpg"/>
            <p:cNvPicPr>
              <a:picLocks noChangeAspect="1"/>
            </p:cNvPicPr>
            <p:nvPr/>
          </p:nvPicPr>
          <p:blipFill>
            <a:blip r:embed="rId2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pic>
        <p:nvPicPr>
          <p:cNvPr id="7" name="Imagem 6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008113"/>
            <a:ext cx="5448124" cy="566124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251520" y="332656"/>
            <a:ext cx="88924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Cadastramento Gráfica </a:t>
            </a:r>
          </a:p>
          <a:p>
            <a:pPr algn="ctr"/>
            <a:endParaRPr lang="pt-BR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16632"/>
            <a:ext cx="9144000" cy="2330195"/>
            <a:chOff x="0" y="0"/>
            <a:chExt cx="9144000" cy="2446827"/>
          </a:xfrm>
        </p:grpSpPr>
        <p:pic>
          <p:nvPicPr>
            <p:cNvPr id="5" name="Imagem 4" descr="Imagem 020.jpg"/>
            <p:cNvPicPr>
              <a:picLocks noChangeAspect="1"/>
            </p:cNvPicPr>
            <p:nvPr/>
          </p:nvPicPr>
          <p:blipFill>
            <a:blip r:embed="rId2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1" name="Retângulo 10"/>
          <p:cNvSpPr/>
          <p:nvPr/>
        </p:nvSpPr>
        <p:spPr>
          <a:xfrm>
            <a:off x="1115616" y="2276871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/>
              <a:t>Grandes coisas são formadas por uma série de pequenas coisas feitas em conjunto”.</a:t>
            </a:r>
          </a:p>
          <a:p>
            <a:pPr algn="r"/>
            <a:r>
              <a:rPr lang="pt-BR" dirty="0"/>
              <a:t>Vincent van Gogh</a:t>
            </a:r>
          </a:p>
          <a:p>
            <a:endParaRPr lang="pt-BR" dirty="0"/>
          </a:p>
          <a:p>
            <a:r>
              <a:rPr lang="pt-BR" dirty="0"/>
              <a:t>“Nada é definitivo, exceto a mudança. Quem é nascido do sol, não definha no calor”.</a:t>
            </a:r>
          </a:p>
          <a:p>
            <a:pPr algn="r"/>
            <a:r>
              <a:rPr lang="pt-BR" dirty="0"/>
              <a:t>Bráulio Bessa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-10248" y="93712"/>
            <a:ext cx="9144000" cy="2446827"/>
            <a:chOff x="0" y="0"/>
            <a:chExt cx="9144000" cy="2446827"/>
          </a:xfrm>
        </p:grpSpPr>
        <p:pic>
          <p:nvPicPr>
            <p:cNvPr id="5" name="Imagem 4" descr="Imagem 020.jpg"/>
            <p:cNvPicPr>
              <a:picLocks noChangeAspect="1"/>
            </p:cNvPicPr>
            <p:nvPr/>
          </p:nvPicPr>
          <p:blipFill>
            <a:blip r:embed="rId2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pic>
        <p:nvPicPr>
          <p:cNvPr id="7" name="Imagem 6" descr="005.jpg"/>
          <p:cNvPicPr>
            <a:picLocks noChangeAspect="1"/>
          </p:cNvPicPr>
          <p:nvPr/>
        </p:nvPicPr>
        <p:blipFill rotWithShape="1">
          <a:blip r:embed="rId3" cstate="print"/>
          <a:srcRect t="5526" b="13204"/>
          <a:stretch/>
        </p:blipFill>
        <p:spPr>
          <a:xfrm>
            <a:off x="1259633" y="908720"/>
            <a:ext cx="6840759" cy="569822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0" y="0"/>
            <a:ext cx="9144000" cy="2446827"/>
            <a:chOff x="0" y="0"/>
            <a:chExt cx="9144000" cy="2446827"/>
          </a:xfrm>
        </p:grpSpPr>
        <p:pic>
          <p:nvPicPr>
            <p:cNvPr id="5" name="Imagem 4" descr="Imagem 020.jpg"/>
            <p:cNvPicPr>
              <a:picLocks noChangeAspect="1"/>
            </p:cNvPicPr>
            <p:nvPr/>
          </p:nvPicPr>
          <p:blipFill>
            <a:blip r:embed="rId2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8" name="Retângulo 7"/>
          <p:cNvSpPr/>
          <p:nvPr/>
        </p:nvSpPr>
        <p:spPr>
          <a:xfrm>
            <a:off x="323528" y="456252"/>
            <a:ext cx="820891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Cadastramento </a:t>
            </a:r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Instituição</a:t>
            </a:r>
          </a:p>
          <a:p>
            <a:pPr algn="ctr"/>
            <a:endParaRPr lang="pt-BR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Instituição</a:t>
            </a:r>
            <a:endParaRPr lang="pt-BR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Imagem 8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212991"/>
            <a:ext cx="4536504" cy="564501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0" y="1"/>
            <a:ext cx="8820472" cy="1446550"/>
            <a:chOff x="0" y="0"/>
            <a:chExt cx="9144000" cy="2446827"/>
          </a:xfrm>
        </p:grpSpPr>
        <p:pic>
          <p:nvPicPr>
            <p:cNvPr id="5" name="Imagem 4" descr="Imagem 020.jpg"/>
            <p:cNvPicPr>
              <a:picLocks noChangeAspect="1"/>
            </p:cNvPicPr>
            <p:nvPr/>
          </p:nvPicPr>
          <p:blipFill>
            <a:blip r:embed="rId2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8" name="Retângulo 7"/>
          <p:cNvSpPr/>
          <p:nvPr/>
        </p:nvSpPr>
        <p:spPr>
          <a:xfrm>
            <a:off x="467544" y="404664"/>
            <a:ext cx="77768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Cadastramento Médico</a:t>
            </a:r>
          </a:p>
          <a:p>
            <a:pPr algn="ctr"/>
            <a:endParaRPr lang="pt-BR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Imagem 9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9902" y="1137388"/>
            <a:ext cx="4776353" cy="562464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0" y="0"/>
            <a:ext cx="9144000" cy="2446827"/>
            <a:chOff x="0" y="0"/>
            <a:chExt cx="9144000" cy="2446827"/>
          </a:xfrm>
        </p:grpSpPr>
        <p:pic>
          <p:nvPicPr>
            <p:cNvPr id="5" name="Imagem 4" descr="Imagem 020.jpg"/>
            <p:cNvPicPr>
              <a:picLocks noChangeAspect="1"/>
            </p:cNvPicPr>
            <p:nvPr/>
          </p:nvPicPr>
          <p:blipFill>
            <a:blip r:embed="rId2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pic>
        <p:nvPicPr>
          <p:cNvPr id="7" name="Imagem 6" descr="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689783"/>
            <a:ext cx="6120680" cy="505158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6338706" y="859359"/>
            <a:ext cx="2697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Requisição</a:t>
            </a:r>
            <a:endParaRPr lang="pt-BR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0" y="0"/>
            <a:ext cx="9144000" cy="2446827"/>
            <a:chOff x="0" y="0"/>
            <a:chExt cx="9144000" cy="2446827"/>
          </a:xfrm>
        </p:grpSpPr>
        <p:pic>
          <p:nvPicPr>
            <p:cNvPr id="5" name="Imagem 4" descr="Imagem 020.jpg"/>
            <p:cNvPicPr>
              <a:picLocks noChangeAspect="1"/>
            </p:cNvPicPr>
            <p:nvPr/>
          </p:nvPicPr>
          <p:blipFill>
            <a:blip r:embed="rId2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9" name="Retângulo 8"/>
          <p:cNvSpPr/>
          <p:nvPr/>
        </p:nvSpPr>
        <p:spPr>
          <a:xfrm>
            <a:off x="2195736" y="859359"/>
            <a:ext cx="69482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Notificação de </a:t>
            </a:r>
          </a:p>
          <a:p>
            <a:pPr algn="ctr"/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Receita ‘’A” de </a:t>
            </a:r>
            <a:r>
              <a:rPr lang="pt-BR" sz="4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cor amarela</a:t>
            </a:r>
          </a:p>
        </p:txBody>
      </p:sp>
      <p:pic>
        <p:nvPicPr>
          <p:cNvPr id="7" name="Imagem 6" descr="notificação 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636912"/>
            <a:ext cx="7567767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0" y="0"/>
            <a:ext cx="9144000" cy="2446827"/>
            <a:chOff x="0" y="0"/>
            <a:chExt cx="9144000" cy="2446827"/>
          </a:xfrm>
        </p:grpSpPr>
        <p:pic>
          <p:nvPicPr>
            <p:cNvPr id="5" name="Imagem 4" descr="Imagem 020.jpg"/>
            <p:cNvPicPr>
              <a:picLocks noChangeAspect="1"/>
            </p:cNvPicPr>
            <p:nvPr/>
          </p:nvPicPr>
          <p:blipFill>
            <a:blip r:embed="rId2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9" name="Retângulo 8"/>
          <p:cNvSpPr/>
          <p:nvPr/>
        </p:nvSpPr>
        <p:spPr>
          <a:xfrm>
            <a:off x="4644008" y="859359"/>
            <a:ext cx="39018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Notificação de </a:t>
            </a:r>
          </a:p>
          <a:p>
            <a:pPr algn="ctr"/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receita Azul ‘’B”</a:t>
            </a:r>
            <a:endParaRPr lang="pt-BR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Imagem 10" descr="notificação 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8034411" cy="3745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0" y="0"/>
            <a:ext cx="9144000" cy="2446827"/>
            <a:chOff x="0" y="0"/>
            <a:chExt cx="9144000" cy="2446827"/>
          </a:xfrm>
        </p:grpSpPr>
        <p:pic>
          <p:nvPicPr>
            <p:cNvPr id="5" name="Imagem 4" descr="Imagem 020.jpg"/>
            <p:cNvPicPr>
              <a:picLocks noChangeAspect="1"/>
            </p:cNvPicPr>
            <p:nvPr/>
          </p:nvPicPr>
          <p:blipFill>
            <a:blip r:embed="rId3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9" name="Retângulo 8"/>
          <p:cNvSpPr/>
          <p:nvPr/>
        </p:nvSpPr>
        <p:spPr>
          <a:xfrm>
            <a:off x="4501341" y="859359"/>
            <a:ext cx="41871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Notificação de </a:t>
            </a:r>
          </a:p>
          <a:p>
            <a:pPr algn="ctr"/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receita Azul ‘’B2”</a:t>
            </a:r>
            <a:endParaRPr lang="pt-BR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Imagem 6" descr="notificação 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59" y="2348880"/>
            <a:ext cx="7992889" cy="37266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0" y="0"/>
            <a:ext cx="9144000" cy="2446827"/>
            <a:chOff x="0" y="0"/>
            <a:chExt cx="9144000" cy="2446827"/>
          </a:xfrm>
        </p:grpSpPr>
        <p:pic>
          <p:nvPicPr>
            <p:cNvPr id="5" name="Imagem 4" descr="Imagem 020.jpg"/>
            <p:cNvPicPr>
              <a:picLocks noChangeAspect="1"/>
            </p:cNvPicPr>
            <p:nvPr/>
          </p:nvPicPr>
          <p:blipFill>
            <a:blip r:embed="rId2" cstate="print"/>
            <a:srcRect t="11491"/>
            <a:stretch>
              <a:fillRect/>
            </a:stretch>
          </p:blipFill>
          <p:spPr>
            <a:xfrm flipV="1">
              <a:off x="0" y="0"/>
              <a:ext cx="9144000" cy="201622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419872" y="1196752"/>
              <a:ext cx="4032448" cy="125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pic>
        <p:nvPicPr>
          <p:cNvPr id="7" name="Imagem 6" descr="notificação especial_carbon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1476" y="1821789"/>
            <a:ext cx="5022812" cy="503621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-252536" y="171141"/>
            <a:ext cx="102251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Notificação de </a:t>
            </a:r>
          </a:p>
          <a:p>
            <a:pPr algn="ctr"/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receita especial C em 2 vias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110</Words>
  <Application>Microsoft Office PowerPoint</Application>
  <PresentationFormat>Apresentação na tela (4:3)</PresentationFormat>
  <Paragraphs>32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DIVISA</cp:lastModifiedBy>
  <cp:revision>33</cp:revision>
  <dcterms:created xsi:type="dcterms:W3CDTF">2010-09-20T14:56:50Z</dcterms:created>
  <dcterms:modified xsi:type="dcterms:W3CDTF">2021-08-09T14:42:40Z</dcterms:modified>
</cp:coreProperties>
</file>