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532" r:id="rId2"/>
    <p:sldId id="256" r:id="rId3"/>
    <p:sldId id="333" r:id="rId4"/>
    <p:sldId id="259" r:id="rId5"/>
    <p:sldId id="260" r:id="rId6"/>
    <p:sldId id="335" r:id="rId7"/>
    <p:sldId id="336" r:id="rId8"/>
    <p:sldId id="324" r:id="rId9"/>
    <p:sldId id="310" r:id="rId10"/>
    <p:sldId id="319" r:id="rId11"/>
    <p:sldId id="311" r:id="rId12"/>
    <p:sldId id="312" r:id="rId13"/>
    <p:sldId id="313" r:id="rId14"/>
    <p:sldId id="314" r:id="rId15"/>
    <p:sldId id="533" r:id="rId16"/>
    <p:sldId id="321" r:id="rId17"/>
    <p:sldId id="325" r:id="rId18"/>
    <p:sldId id="261" r:id="rId19"/>
    <p:sldId id="263" r:id="rId20"/>
    <p:sldId id="268" r:id="rId21"/>
    <p:sldId id="269" r:id="rId22"/>
    <p:sldId id="274" r:id="rId23"/>
    <p:sldId id="275" r:id="rId24"/>
    <p:sldId id="315" r:id="rId25"/>
    <p:sldId id="326" r:id="rId26"/>
    <p:sldId id="302" r:id="rId27"/>
    <p:sldId id="303" r:id="rId28"/>
    <p:sldId id="322" r:id="rId29"/>
    <p:sldId id="323" r:id="rId30"/>
    <p:sldId id="330" r:id="rId31"/>
    <p:sldId id="329" r:id="rId32"/>
    <p:sldId id="316" r:id="rId33"/>
    <p:sldId id="331" r:id="rId34"/>
    <p:sldId id="535" r:id="rId35"/>
    <p:sldId id="534" r:id="rId36"/>
    <p:sldId id="332" r:id="rId37"/>
    <p:sldId id="698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image" Target="../media/image44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image" Target="../media/image44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CB5A3-19E1-40AE-958D-910F9055768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4EA35833-EFC1-4972-AF5B-4092B0F8CFD8}">
      <dgm:prSet phldrT="[Texto]" custT="1"/>
      <dgm:spPr>
        <a:xfrm>
          <a:off x="363640" y="102650"/>
          <a:ext cx="6531097" cy="771072"/>
        </a:xfrm>
        <a:prstGeom prst="roundRect">
          <a:avLst/>
        </a:prstGeom>
      </dgm:spPr>
      <dgm:t>
        <a:bodyPr/>
        <a:lstStyle/>
        <a:p>
          <a:pPr algn="l">
            <a:buNone/>
          </a:pPr>
          <a:r>
            <a:rPr lang="pt-BR" sz="24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HIGIENIZAÇÃO DE INSTALAÇÕES, EQUIPAMENTOS E MÓVEIS</a:t>
          </a:r>
          <a:endParaRPr lang="pt-BR" sz="2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374E055-08DC-48F6-A3AD-D2A30FE3B475}" type="parTrans" cxnId="{521FDC65-68EE-48E6-98DD-3AE758906FC1}">
      <dgm:prSet/>
      <dgm:spPr/>
      <dgm:t>
        <a:bodyPr/>
        <a:lstStyle/>
        <a:p>
          <a:pPr algn="l"/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86207D-1FEF-43E3-8FE8-D396DFC48819}" type="sibTrans" cxnId="{521FDC65-68EE-48E6-98DD-3AE758906FC1}">
      <dgm:prSet/>
      <dgm:spPr/>
      <dgm:t>
        <a:bodyPr/>
        <a:lstStyle/>
        <a:p>
          <a:pPr algn="l"/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8659C-D56A-4C13-9B31-546E8FD30CF5}">
      <dgm:prSet phldrT="[Texto]" custT="1"/>
      <dgm:spPr>
        <a:xfrm>
          <a:off x="363640" y="1143002"/>
          <a:ext cx="6585214" cy="1003991"/>
        </a:xfrm>
        <a:prstGeom prst="roundRect">
          <a:avLst/>
        </a:prstGeom>
      </dgm:spPr>
      <dgm:t>
        <a:bodyPr/>
        <a:lstStyle/>
        <a:p>
          <a:pPr algn="l">
            <a:buNone/>
          </a:pPr>
          <a:r>
            <a:rPr lang="pt-BR" sz="24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HIGIENE E SAUDE DOS MANIPULADORES</a:t>
          </a:r>
          <a:endParaRPr lang="pt-BR" sz="2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2873E0E-42F4-4F04-8570-4C7EFC206F6A}" type="parTrans" cxnId="{AB47E9B0-5197-4600-AA6B-056F2A5683F0}">
      <dgm:prSet/>
      <dgm:spPr/>
      <dgm:t>
        <a:bodyPr/>
        <a:lstStyle/>
        <a:p>
          <a:pPr algn="l"/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EB479A-66FD-474C-90EC-C3C74DF73350}" type="sibTrans" cxnId="{AB47E9B0-5197-4600-AA6B-056F2A5683F0}">
      <dgm:prSet/>
      <dgm:spPr/>
      <dgm:t>
        <a:bodyPr/>
        <a:lstStyle/>
        <a:p>
          <a:pPr algn="l"/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24780-CD05-41E5-A3B9-7CE3897FE4C3}">
      <dgm:prSet phldrT="[Texto]" custT="1"/>
      <dgm:spPr>
        <a:xfrm>
          <a:off x="363640" y="2416273"/>
          <a:ext cx="6570705" cy="1144747"/>
        </a:xfrm>
        <a:prstGeom prst="roundRect">
          <a:avLst/>
        </a:prstGeom>
      </dgm:spPr>
      <dgm:t>
        <a:bodyPr/>
        <a:lstStyle/>
        <a:p>
          <a:pPr algn="l">
            <a:buNone/>
          </a:pPr>
          <a:r>
            <a:rPr lang="pt-BR" sz="24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CONTROLE INTEGRADO DE VETORES E PRAGAS URBANAS</a:t>
          </a:r>
          <a:endParaRPr lang="pt-BR" sz="2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4DEF935-AF66-47E6-B61B-0E44E2061552}" type="parTrans" cxnId="{E4C27675-9A6A-4ED4-9738-B8C7F6696DC6}">
      <dgm:prSet/>
      <dgm:spPr/>
      <dgm:t>
        <a:bodyPr/>
        <a:lstStyle/>
        <a:p>
          <a:pPr algn="l"/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9B4A5A-648C-4F03-8D3A-F3D55DD1EDE4}" type="sibTrans" cxnId="{E4C27675-9A6A-4ED4-9738-B8C7F6696DC6}">
      <dgm:prSet/>
      <dgm:spPr/>
      <dgm:t>
        <a:bodyPr/>
        <a:lstStyle/>
        <a:p>
          <a:pPr algn="l"/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AAA358-6B5F-47E7-A1D7-9AA33C0ED017}">
      <dgm:prSet custT="1"/>
      <dgm:spPr>
        <a:xfrm>
          <a:off x="363640" y="3830300"/>
          <a:ext cx="6576662" cy="911873"/>
        </a:xfrm>
        <a:prstGeom prst="roundRect">
          <a:avLst/>
        </a:prstGeom>
      </dgm:spPr>
      <dgm:t>
        <a:bodyPr/>
        <a:lstStyle/>
        <a:p>
          <a:pPr algn="l">
            <a:buNone/>
          </a:pPr>
          <a:r>
            <a:rPr lang="pt-BR" sz="24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HIGIENIZAÇÃO DO RESERVATÓRIO</a:t>
          </a:r>
          <a:endParaRPr lang="pt-BR" sz="2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721D606-E040-4A4C-802A-F7368B71115E}" type="parTrans" cxnId="{420A3E0C-8D6A-4E77-9CE0-B20388DCDC92}">
      <dgm:prSet/>
      <dgm:spPr/>
      <dgm:t>
        <a:bodyPr/>
        <a:lstStyle/>
        <a:p>
          <a:pPr algn="l"/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BBF0CB-0D78-47EA-89FB-5E8D5DEB7DB3}" type="sibTrans" cxnId="{420A3E0C-8D6A-4E77-9CE0-B20388DCDC92}">
      <dgm:prSet/>
      <dgm:spPr/>
      <dgm:t>
        <a:bodyPr/>
        <a:lstStyle/>
        <a:p>
          <a:pPr algn="l"/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0598A8-3094-4F12-9CB0-B3701599A260}" type="pres">
      <dgm:prSet presAssocID="{CCECB5A3-19E1-40AE-958D-910F90557686}" presName="linear" presStyleCnt="0">
        <dgm:presLayoutVars>
          <dgm:dir/>
          <dgm:animLvl val="lvl"/>
          <dgm:resizeHandles val="exact"/>
        </dgm:presLayoutVars>
      </dgm:prSet>
      <dgm:spPr/>
    </dgm:pt>
    <dgm:pt modelId="{122165A3-FBB7-4BD4-99C4-C27CE2BA0E8D}" type="pres">
      <dgm:prSet presAssocID="{4EA35833-EFC1-4972-AF5B-4092B0F8CFD8}" presName="parentLin" presStyleCnt="0"/>
      <dgm:spPr/>
    </dgm:pt>
    <dgm:pt modelId="{2E550FDB-A853-4CD7-965D-E1F216E32DE4}" type="pres">
      <dgm:prSet presAssocID="{4EA35833-EFC1-4972-AF5B-4092B0F8CFD8}" presName="parentLeftMargin" presStyleLbl="node1" presStyleIdx="0" presStyleCnt="4"/>
      <dgm:spPr/>
    </dgm:pt>
    <dgm:pt modelId="{2B53A3F1-4E38-460B-A0B5-B49788CA8B54}" type="pres">
      <dgm:prSet presAssocID="{4EA35833-EFC1-4972-AF5B-4092B0F8CFD8}" presName="parentText" presStyleLbl="node1" presStyleIdx="0" presStyleCnt="4" custScaleX="128288" custScaleY="153649">
        <dgm:presLayoutVars>
          <dgm:chMax val="0"/>
          <dgm:bulletEnabled val="1"/>
        </dgm:presLayoutVars>
      </dgm:prSet>
      <dgm:spPr/>
    </dgm:pt>
    <dgm:pt modelId="{1B7CEF0D-21A0-4D08-9C7F-8EF85341FA6D}" type="pres">
      <dgm:prSet presAssocID="{4EA35833-EFC1-4972-AF5B-4092B0F8CFD8}" presName="negativeSpace" presStyleCnt="0"/>
      <dgm:spPr/>
    </dgm:pt>
    <dgm:pt modelId="{F11E8967-E3C3-443F-B800-E04644B893C1}" type="pres">
      <dgm:prSet presAssocID="{4EA35833-EFC1-4972-AF5B-4092B0F8CFD8}" presName="childText" presStyleLbl="conFgAcc1" presStyleIdx="0" presStyleCnt="4">
        <dgm:presLayoutVars>
          <dgm:bulletEnabled val="1"/>
        </dgm:presLayoutVars>
      </dgm:prSet>
      <dgm:spPr>
        <a:xfrm>
          <a:off x="0" y="622802"/>
          <a:ext cx="7272808" cy="428400"/>
        </a:xfrm>
        <a:prstGeom prst="rect">
          <a:avLst/>
        </a:prstGeom>
      </dgm:spPr>
    </dgm:pt>
    <dgm:pt modelId="{0DE4211B-874F-42A8-9750-FE07A4AA8093}" type="pres">
      <dgm:prSet presAssocID="{DE86207D-1FEF-43E3-8FE8-D396DFC48819}" presName="spaceBetweenRectangles" presStyleCnt="0"/>
      <dgm:spPr/>
    </dgm:pt>
    <dgm:pt modelId="{68AEAB2D-4B59-41D0-ADD8-3B5BC86FA97E}" type="pres">
      <dgm:prSet presAssocID="{0818659C-D56A-4C13-9B31-546E8FD30CF5}" presName="parentLin" presStyleCnt="0"/>
      <dgm:spPr/>
    </dgm:pt>
    <dgm:pt modelId="{AA2B2129-3BA1-4A2F-8183-735A27D0D56A}" type="pres">
      <dgm:prSet presAssocID="{0818659C-D56A-4C13-9B31-546E8FD30CF5}" presName="parentLeftMargin" presStyleLbl="node1" presStyleIdx="0" presStyleCnt="4"/>
      <dgm:spPr/>
    </dgm:pt>
    <dgm:pt modelId="{A73E4C14-1672-471C-939B-6DAFDB26D305}" type="pres">
      <dgm:prSet presAssocID="{0818659C-D56A-4C13-9B31-546E8FD30CF5}" presName="parentText" presStyleLbl="node1" presStyleIdx="1" presStyleCnt="4" custAng="0" custScaleX="129351" custScaleY="200062">
        <dgm:presLayoutVars>
          <dgm:chMax val="0"/>
          <dgm:bulletEnabled val="1"/>
        </dgm:presLayoutVars>
      </dgm:prSet>
      <dgm:spPr/>
    </dgm:pt>
    <dgm:pt modelId="{E3568601-C75A-443A-A0FD-E1C45973B92C}" type="pres">
      <dgm:prSet presAssocID="{0818659C-D56A-4C13-9B31-546E8FD30CF5}" presName="negativeSpace" presStyleCnt="0"/>
      <dgm:spPr/>
    </dgm:pt>
    <dgm:pt modelId="{2972A44B-5781-4062-B9ED-30139FF2446A}" type="pres">
      <dgm:prSet presAssocID="{0818659C-D56A-4C13-9B31-546E8FD30CF5}" presName="childText" presStyleLbl="conFgAcc1" presStyleIdx="1" presStyleCnt="4">
        <dgm:presLayoutVars>
          <dgm:bulletEnabled val="1"/>
        </dgm:presLayoutVars>
      </dgm:prSet>
      <dgm:spPr>
        <a:xfrm>
          <a:off x="0" y="1896073"/>
          <a:ext cx="7272808" cy="428400"/>
        </a:xfrm>
        <a:prstGeom prst="rect">
          <a:avLst/>
        </a:prstGeom>
      </dgm:spPr>
    </dgm:pt>
    <dgm:pt modelId="{DCD69C2E-5E43-4DD9-91BC-1E0E56107FD8}" type="pres">
      <dgm:prSet presAssocID="{86EB479A-66FD-474C-90EC-C3C74DF73350}" presName="spaceBetweenRectangles" presStyleCnt="0"/>
      <dgm:spPr/>
    </dgm:pt>
    <dgm:pt modelId="{346A8688-45FC-49AE-A5D9-31188388CA6B}" type="pres">
      <dgm:prSet presAssocID="{2A324780-CD05-41E5-A3B9-7CE3897FE4C3}" presName="parentLin" presStyleCnt="0"/>
      <dgm:spPr/>
    </dgm:pt>
    <dgm:pt modelId="{676CB2D0-495F-4518-95D9-9717A7FF00D7}" type="pres">
      <dgm:prSet presAssocID="{2A324780-CD05-41E5-A3B9-7CE3897FE4C3}" presName="parentLeftMargin" presStyleLbl="node1" presStyleIdx="1" presStyleCnt="4"/>
      <dgm:spPr/>
    </dgm:pt>
    <dgm:pt modelId="{504BBE7A-0518-4198-9690-89A53409D07B}" type="pres">
      <dgm:prSet presAssocID="{2A324780-CD05-41E5-A3B9-7CE3897FE4C3}" presName="parentText" presStyleLbl="node1" presStyleIdx="2" presStyleCnt="4" custAng="0" custScaleX="129066" custScaleY="228110">
        <dgm:presLayoutVars>
          <dgm:chMax val="0"/>
          <dgm:bulletEnabled val="1"/>
        </dgm:presLayoutVars>
      </dgm:prSet>
      <dgm:spPr/>
    </dgm:pt>
    <dgm:pt modelId="{C59D213C-0F6E-4E7B-A59A-02B4F0070BF5}" type="pres">
      <dgm:prSet presAssocID="{2A324780-CD05-41E5-A3B9-7CE3897FE4C3}" presName="negativeSpace" presStyleCnt="0"/>
      <dgm:spPr/>
    </dgm:pt>
    <dgm:pt modelId="{471F7155-569A-4E94-BD9D-BFBA38049F42}" type="pres">
      <dgm:prSet presAssocID="{2A324780-CD05-41E5-A3B9-7CE3897FE4C3}" presName="childText" presStyleLbl="conFgAcc1" presStyleIdx="2" presStyleCnt="4">
        <dgm:presLayoutVars>
          <dgm:bulletEnabled val="1"/>
        </dgm:presLayoutVars>
      </dgm:prSet>
      <dgm:spPr>
        <a:xfrm>
          <a:off x="0" y="3310100"/>
          <a:ext cx="7272808" cy="428400"/>
        </a:xfrm>
        <a:prstGeom prst="rect">
          <a:avLst/>
        </a:prstGeom>
      </dgm:spPr>
    </dgm:pt>
    <dgm:pt modelId="{5F588570-9102-42D5-815C-D7B9DA8B9B33}" type="pres">
      <dgm:prSet presAssocID="{5C9B4A5A-648C-4F03-8D3A-F3D55DD1EDE4}" presName="spaceBetweenRectangles" presStyleCnt="0"/>
      <dgm:spPr/>
    </dgm:pt>
    <dgm:pt modelId="{6FEF19F2-9C7F-46C3-AFFC-7230CAB2DC5D}" type="pres">
      <dgm:prSet presAssocID="{ACAAA358-6B5F-47E7-A1D7-9AA33C0ED017}" presName="parentLin" presStyleCnt="0"/>
      <dgm:spPr/>
    </dgm:pt>
    <dgm:pt modelId="{B0C7B261-54D7-4546-9972-26D8EDF1FD8C}" type="pres">
      <dgm:prSet presAssocID="{ACAAA358-6B5F-47E7-A1D7-9AA33C0ED017}" presName="parentLeftMargin" presStyleLbl="node1" presStyleIdx="2" presStyleCnt="4"/>
      <dgm:spPr/>
    </dgm:pt>
    <dgm:pt modelId="{6E1BD973-AC7D-44C1-801A-EF8D9F53F8C1}" type="pres">
      <dgm:prSet presAssocID="{ACAAA358-6B5F-47E7-A1D7-9AA33C0ED017}" presName="parentText" presStyleLbl="node1" presStyleIdx="3" presStyleCnt="4" custScaleX="129183" custScaleY="181706">
        <dgm:presLayoutVars>
          <dgm:chMax val="0"/>
          <dgm:bulletEnabled val="1"/>
        </dgm:presLayoutVars>
      </dgm:prSet>
      <dgm:spPr/>
    </dgm:pt>
    <dgm:pt modelId="{32AD6321-FE04-4E0D-94B4-BCC4DE4E3391}" type="pres">
      <dgm:prSet presAssocID="{ACAAA358-6B5F-47E7-A1D7-9AA33C0ED017}" presName="negativeSpace" presStyleCnt="0"/>
      <dgm:spPr/>
    </dgm:pt>
    <dgm:pt modelId="{10D16E23-11DF-4330-B87A-1B53D2AC450A}" type="pres">
      <dgm:prSet presAssocID="{ACAAA358-6B5F-47E7-A1D7-9AA33C0ED017}" presName="childText" presStyleLbl="conFgAcc1" presStyleIdx="3" presStyleCnt="4">
        <dgm:presLayoutVars>
          <dgm:bulletEnabled val="1"/>
        </dgm:presLayoutVars>
      </dgm:prSet>
      <dgm:spPr>
        <a:xfrm>
          <a:off x="0" y="4491253"/>
          <a:ext cx="7272808" cy="428400"/>
        </a:xfrm>
        <a:prstGeom prst="rect">
          <a:avLst/>
        </a:prstGeom>
      </dgm:spPr>
    </dgm:pt>
  </dgm:ptLst>
  <dgm:cxnLst>
    <dgm:cxn modelId="{420A3E0C-8D6A-4E77-9CE0-B20388DCDC92}" srcId="{CCECB5A3-19E1-40AE-958D-910F90557686}" destId="{ACAAA358-6B5F-47E7-A1D7-9AA33C0ED017}" srcOrd="3" destOrd="0" parTransId="{E721D606-E040-4A4C-802A-F7368B71115E}" sibTransId="{ADBBF0CB-0D78-47EA-89FB-5E8D5DEB7DB3}"/>
    <dgm:cxn modelId="{7175BA25-4A45-4C08-8662-CEA6A81E7062}" type="presOf" srcId="{4EA35833-EFC1-4972-AF5B-4092B0F8CFD8}" destId="{2B53A3F1-4E38-460B-A0B5-B49788CA8B54}" srcOrd="1" destOrd="0" presId="urn:microsoft.com/office/officeart/2005/8/layout/list1"/>
    <dgm:cxn modelId="{AFCF1C31-20AF-491C-9C24-6AFF47B60A96}" type="presOf" srcId="{0818659C-D56A-4C13-9B31-546E8FD30CF5}" destId="{A73E4C14-1672-471C-939B-6DAFDB26D305}" srcOrd="1" destOrd="0" presId="urn:microsoft.com/office/officeart/2005/8/layout/list1"/>
    <dgm:cxn modelId="{E398B65D-DFD7-4D80-BFF0-1FD9461A8B99}" type="presOf" srcId="{CCECB5A3-19E1-40AE-958D-910F90557686}" destId="{4E0598A8-3094-4F12-9CB0-B3701599A260}" srcOrd="0" destOrd="0" presId="urn:microsoft.com/office/officeart/2005/8/layout/list1"/>
    <dgm:cxn modelId="{521FDC65-68EE-48E6-98DD-3AE758906FC1}" srcId="{CCECB5A3-19E1-40AE-958D-910F90557686}" destId="{4EA35833-EFC1-4972-AF5B-4092B0F8CFD8}" srcOrd="0" destOrd="0" parTransId="{B374E055-08DC-48F6-A3AD-D2A30FE3B475}" sibTransId="{DE86207D-1FEF-43E3-8FE8-D396DFC48819}"/>
    <dgm:cxn modelId="{12FC8C6D-7966-496B-8772-6043CCB71723}" type="presOf" srcId="{2A324780-CD05-41E5-A3B9-7CE3897FE4C3}" destId="{676CB2D0-495F-4518-95D9-9717A7FF00D7}" srcOrd="0" destOrd="0" presId="urn:microsoft.com/office/officeart/2005/8/layout/list1"/>
    <dgm:cxn modelId="{D4C4E253-2121-420E-AD8E-11B8ECDF7064}" type="presOf" srcId="{ACAAA358-6B5F-47E7-A1D7-9AA33C0ED017}" destId="{6E1BD973-AC7D-44C1-801A-EF8D9F53F8C1}" srcOrd="1" destOrd="0" presId="urn:microsoft.com/office/officeart/2005/8/layout/list1"/>
    <dgm:cxn modelId="{E4C27675-9A6A-4ED4-9738-B8C7F6696DC6}" srcId="{CCECB5A3-19E1-40AE-958D-910F90557686}" destId="{2A324780-CD05-41E5-A3B9-7CE3897FE4C3}" srcOrd="2" destOrd="0" parTransId="{34DEF935-AF66-47E6-B61B-0E44E2061552}" sibTransId="{5C9B4A5A-648C-4F03-8D3A-F3D55DD1EDE4}"/>
    <dgm:cxn modelId="{EA432D97-8696-4279-B4DD-86CD89C60E53}" type="presOf" srcId="{4EA35833-EFC1-4972-AF5B-4092B0F8CFD8}" destId="{2E550FDB-A853-4CD7-965D-E1F216E32DE4}" srcOrd="0" destOrd="0" presId="urn:microsoft.com/office/officeart/2005/8/layout/list1"/>
    <dgm:cxn modelId="{AB47E9B0-5197-4600-AA6B-056F2A5683F0}" srcId="{CCECB5A3-19E1-40AE-958D-910F90557686}" destId="{0818659C-D56A-4C13-9B31-546E8FD30CF5}" srcOrd="1" destOrd="0" parTransId="{A2873E0E-42F4-4F04-8570-4C7EFC206F6A}" sibTransId="{86EB479A-66FD-474C-90EC-C3C74DF73350}"/>
    <dgm:cxn modelId="{681634B8-12F5-4170-957E-97857EFC7B82}" type="presOf" srcId="{0818659C-D56A-4C13-9B31-546E8FD30CF5}" destId="{AA2B2129-3BA1-4A2F-8183-735A27D0D56A}" srcOrd="0" destOrd="0" presId="urn:microsoft.com/office/officeart/2005/8/layout/list1"/>
    <dgm:cxn modelId="{1D1386C2-0CCC-4EB5-BD1C-76FEE3ACA5AD}" type="presOf" srcId="{2A324780-CD05-41E5-A3B9-7CE3897FE4C3}" destId="{504BBE7A-0518-4198-9690-89A53409D07B}" srcOrd="1" destOrd="0" presId="urn:microsoft.com/office/officeart/2005/8/layout/list1"/>
    <dgm:cxn modelId="{7189A0DE-171F-4BB9-B6D9-6F17C478EAC3}" type="presOf" srcId="{ACAAA358-6B5F-47E7-A1D7-9AA33C0ED017}" destId="{B0C7B261-54D7-4546-9972-26D8EDF1FD8C}" srcOrd="0" destOrd="0" presId="urn:microsoft.com/office/officeart/2005/8/layout/list1"/>
    <dgm:cxn modelId="{A6A266DD-377C-4116-B7A1-5DA9B12D3AA7}" type="presParOf" srcId="{4E0598A8-3094-4F12-9CB0-B3701599A260}" destId="{122165A3-FBB7-4BD4-99C4-C27CE2BA0E8D}" srcOrd="0" destOrd="0" presId="urn:microsoft.com/office/officeart/2005/8/layout/list1"/>
    <dgm:cxn modelId="{79AD3564-2F73-491C-8A7F-0E46BF3EBD40}" type="presParOf" srcId="{122165A3-FBB7-4BD4-99C4-C27CE2BA0E8D}" destId="{2E550FDB-A853-4CD7-965D-E1F216E32DE4}" srcOrd="0" destOrd="0" presId="urn:microsoft.com/office/officeart/2005/8/layout/list1"/>
    <dgm:cxn modelId="{1080C278-5F29-4CD7-95E9-2D75E25D092F}" type="presParOf" srcId="{122165A3-FBB7-4BD4-99C4-C27CE2BA0E8D}" destId="{2B53A3F1-4E38-460B-A0B5-B49788CA8B54}" srcOrd="1" destOrd="0" presId="urn:microsoft.com/office/officeart/2005/8/layout/list1"/>
    <dgm:cxn modelId="{E3982AB8-275C-4814-9B75-EEE5F0157099}" type="presParOf" srcId="{4E0598A8-3094-4F12-9CB0-B3701599A260}" destId="{1B7CEF0D-21A0-4D08-9C7F-8EF85341FA6D}" srcOrd="1" destOrd="0" presId="urn:microsoft.com/office/officeart/2005/8/layout/list1"/>
    <dgm:cxn modelId="{B779EBBE-2FD6-4B00-BB68-1192801C7C93}" type="presParOf" srcId="{4E0598A8-3094-4F12-9CB0-B3701599A260}" destId="{F11E8967-E3C3-443F-B800-E04644B893C1}" srcOrd="2" destOrd="0" presId="urn:microsoft.com/office/officeart/2005/8/layout/list1"/>
    <dgm:cxn modelId="{21FC35B1-7BA2-49C3-8464-52C78E96ADE7}" type="presParOf" srcId="{4E0598A8-3094-4F12-9CB0-B3701599A260}" destId="{0DE4211B-874F-42A8-9750-FE07A4AA8093}" srcOrd="3" destOrd="0" presId="urn:microsoft.com/office/officeart/2005/8/layout/list1"/>
    <dgm:cxn modelId="{6B2AADA8-C69E-4D7C-A195-9431C1FA6D1E}" type="presParOf" srcId="{4E0598A8-3094-4F12-9CB0-B3701599A260}" destId="{68AEAB2D-4B59-41D0-ADD8-3B5BC86FA97E}" srcOrd="4" destOrd="0" presId="urn:microsoft.com/office/officeart/2005/8/layout/list1"/>
    <dgm:cxn modelId="{BC20EEE2-DFEC-4FE2-AA6A-03488609ABB1}" type="presParOf" srcId="{68AEAB2D-4B59-41D0-ADD8-3B5BC86FA97E}" destId="{AA2B2129-3BA1-4A2F-8183-735A27D0D56A}" srcOrd="0" destOrd="0" presId="urn:microsoft.com/office/officeart/2005/8/layout/list1"/>
    <dgm:cxn modelId="{8888E76B-0A38-42D2-AFB6-F7C88A677BEB}" type="presParOf" srcId="{68AEAB2D-4B59-41D0-ADD8-3B5BC86FA97E}" destId="{A73E4C14-1672-471C-939B-6DAFDB26D305}" srcOrd="1" destOrd="0" presId="urn:microsoft.com/office/officeart/2005/8/layout/list1"/>
    <dgm:cxn modelId="{FC356F26-777C-4D66-954B-00BA4C431E0F}" type="presParOf" srcId="{4E0598A8-3094-4F12-9CB0-B3701599A260}" destId="{E3568601-C75A-443A-A0FD-E1C45973B92C}" srcOrd="5" destOrd="0" presId="urn:microsoft.com/office/officeart/2005/8/layout/list1"/>
    <dgm:cxn modelId="{448AE435-34C7-4936-AA4E-24C5CFE5111B}" type="presParOf" srcId="{4E0598A8-3094-4F12-9CB0-B3701599A260}" destId="{2972A44B-5781-4062-B9ED-30139FF2446A}" srcOrd="6" destOrd="0" presId="urn:microsoft.com/office/officeart/2005/8/layout/list1"/>
    <dgm:cxn modelId="{85E686D2-4985-4CB6-8033-3AC9D3583571}" type="presParOf" srcId="{4E0598A8-3094-4F12-9CB0-B3701599A260}" destId="{DCD69C2E-5E43-4DD9-91BC-1E0E56107FD8}" srcOrd="7" destOrd="0" presId="urn:microsoft.com/office/officeart/2005/8/layout/list1"/>
    <dgm:cxn modelId="{CD8E05CC-0850-4B55-B70A-CF78965DA10D}" type="presParOf" srcId="{4E0598A8-3094-4F12-9CB0-B3701599A260}" destId="{346A8688-45FC-49AE-A5D9-31188388CA6B}" srcOrd="8" destOrd="0" presId="urn:microsoft.com/office/officeart/2005/8/layout/list1"/>
    <dgm:cxn modelId="{EB524388-E73D-4C97-B948-59E055B6A810}" type="presParOf" srcId="{346A8688-45FC-49AE-A5D9-31188388CA6B}" destId="{676CB2D0-495F-4518-95D9-9717A7FF00D7}" srcOrd="0" destOrd="0" presId="urn:microsoft.com/office/officeart/2005/8/layout/list1"/>
    <dgm:cxn modelId="{D6218732-CB5B-47A2-AE00-9B4541955990}" type="presParOf" srcId="{346A8688-45FC-49AE-A5D9-31188388CA6B}" destId="{504BBE7A-0518-4198-9690-89A53409D07B}" srcOrd="1" destOrd="0" presId="urn:microsoft.com/office/officeart/2005/8/layout/list1"/>
    <dgm:cxn modelId="{B698946A-4A41-47EA-8F7E-1E4A61C5B5F1}" type="presParOf" srcId="{4E0598A8-3094-4F12-9CB0-B3701599A260}" destId="{C59D213C-0F6E-4E7B-A59A-02B4F0070BF5}" srcOrd="9" destOrd="0" presId="urn:microsoft.com/office/officeart/2005/8/layout/list1"/>
    <dgm:cxn modelId="{9DEC7706-1DF5-4DD0-9AC5-707545DBE99A}" type="presParOf" srcId="{4E0598A8-3094-4F12-9CB0-B3701599A260}" destId="{471F7155-569A-4E94-BD9D-BFBA38049F42}" srcOrd="10" destOrd="0" presId="urn:microsoft.com/office/officeart/2005/8/layout/list1"/>
    <dgm:cxn modelId="{527BF154-6139-481C-80E5-C39F284E928D}" type="presParOf" srcId="{4E0598A8-3094-4F12-9CB0-B3701599A260}" destId="{5F588570-9102-42D5-815C-D7B9DA8B9B33}" srcOrd="11" destOrd="0" presId="urn:microsoft.com/office/officeart/2005/8/layout/list1"/>
    <dgm:cxn modelId="{1C597D05-07D0-4C2A-8BDB-A91C1EAE042A}" type="presParOf" srcId="{4E0598A8-3094-4F12-9CB0-B3701599A260}" destId="{6FEF19F2-9C7F-46C3-AFFC-7230CAB2DC5D}" srcOrd="12" destOrd="0" presId="urn:microsoft.com/office/officeart/2005/8/layout/list1"/>
    <dgm:cxn modelId="{2910B161-2FE0-4C52-A87C-1218BC35EED8}" type="presParOf" srcId="{6FEF19F2-9C7F-46C3-AFFC-7230CAB2DC5D}" destId="{B0C7B261-54D7-4546-9972-26D8EDF1FD8C}" srcOrd="0" destOrd="0" presId="urn:microsoft.com/office/officeart/2005/8/layout/list1"/>
    <dgm:cxn modelId="{ECFAD557-DCFC-4938-AFCE-FCEDD5EA9EDA}" type="presParOf" srcId="{6FEF19F2-9C7F-46C3-AFFC-7230CAB2DC5D}" destId="{6E1BD973-AC7D-44C1-801A-EF8D9F53F8C1}" srcOrd="1" destOrd="0" presId="urn:microsoft.com/office/officeart/2005/8/layout/list1"/>
    <dgm:cxn modelId="{48B05036-7DA6-4F73-8285-2EE81CF34A35}" type="presParOf" srcId="{4E0598A8-3094-4F12-9CB0-B3701599A260}" destId="{32AD6321-FE04-4E0D-94B4-BCC4DE4E3391}" srcOrd="13" destOrd="0" presId="urn:microsoft.com/office/officeart/2005/8/layout/list1"/>
    <dgm:cxn modelId="{5F943893-735B-4598-ABF6-387E68696C15}" type="presParOf" srcId="{4E0598A8-3094-4F12-9CB0-B3701599A260}" destId="{10D16E23-11DF-4330-B87A-1B53D2AC450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5867EF-0BB7-4A29-A5D3-66E61C2D34F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CB0C49F-21C7-4C18-9429-2A64B2408527}">
      <dgm:prSet phldrT="[Texto]" custT="1"/>
      <dgm:spPr/>
      <dgm:t>
        <a:bodyPr/>
        <a:lstStyle/>
        <a:p>
          <a:r>
            <a:rPr lang="pt-BR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LIMPEZA</a:t>
          </a:r>
        </a:p>
      </dgm:t>
    </dgm:pt>
    <dgm:pt modelId="{4A30D64F-C09C-4696-AF5D-57C921C257CF}" type="parTrans" cxnId="{0C620263-EE84-4D05-A182-143054CCBEDD}">
      <dgm:prSet/>
      <dgm:spPr/>
      <dgm:t>
        <a:bodyPr/>
        <a:lstStyle/>
        <a:p>
          <a:endParaRPr lang="pt-B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D5EB02-1F80-4757-AF7A-3B134A522630}" type="sibTrans" cxnId="{0C620263-EE84-4D05-A182-143054CCBEDD}">
      <dgm:prSet/>
      <dgm:spPr/>
      <dgm:t>
        <a:bodyPr/>
        <a:lstStyle/>
        <a:p>
          <a:endParaRPr lang="pt-B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F64CEC-5DAF-41CE-83F3-BF2E49018239}">
      <dgm:prSet phldrT="[Texto]" custT="1"/>
      <dgm:spPr/>
      <dgm:t>
        <a:bodyPr/>
        <a:lstStyle/>
        <a:p>
          <a:r>
            <a:rPr lang="pt-BR" sz="2800" b="1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rPr>
            <a:t>Remoção física de sujidades no ambiente</a:t>
          </a:r>
          <a:endParaRPr lang="pt-B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E24610-9C1B-4A6F-8C87-9828CBED5B49}" type="parTrans" cxnId="{78843056-3285-4787-8C57-866E1437DFFF}">
      <dgm:prSet/>
      <dgm:spPr/>
      <dgm:t>
        <a:bodyPr/>
        <a:lstStyle/>
        <a:p>
          <a:endParaRPr lang="pt-B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105518-2380-4246-AAE7-27371190B0B8}" type="sibTrans" cxnId="{78843056-3285-4787-8C57-866E1437DFFF}">
      <dgm:prSet/>
      <dgm:spPr/>
      <dgm:t>
        <a:bodyPr/>
        <a:lstStyle/>
        <a:p>
          <a:endParaRPr lang="pt-B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7631C4-743B-444A-ADE2-B19376266BAA}">
      <dgm:prSet phldrT="[Texto]" custT="1"/>
      <dgm:spPr/>
      <dgm:t>
        <a:bodyPr/>
        <a:lstStyle/>
        <a:p>
          <a:r>
            <a:rPr lang="pt-BR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DESINFECÇÃO</a:t>
          </a:r>
        </a:p>
      </dgm:t>
    </dgm:pt>
    <dgm:pt modelId="{BA7E8722-177C-4389-B09A-3055B7E5E1A1}" type="parTrans" cxnId="{62DE3789-3436-4DD0-A19B-90773BFA8C61}">
      <dgm:prSet/>
      <dgm:spPr/>
      <dgm:t>
        <a:bodyPr/>
        <a:lstStyle/>
        <a:p>
          <a:endParaRPr lang="pt-B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CFAFA-1355-41D3-9729-642932D8CAA3}" type="sibTrans" cxnId="{62DE3789-3436-4DD0-A19B-90773BFA8C61}">
      <dgm:prSet/>
      <dgm:spPr/>
      <dgm:t>
        <a:bodyPr/>
        <a:lstStyle/>
        <a:p>
          <a:endParaRPr lang="pt-B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AC96C8-1116-4E5F-86E0-CCF43EE410FA}">
      <dgm:prSet phldrT="[Texto]" custT="1"/>
      <dgm:spPr/>
      <dgm:t>
        <a:bodyPr/>
        <a:lstStyle/>
        <a:p>
          <a:pPr algn="just"/>
          <a:r>
            <a:rPr lang="pt-BR" sz="2800" b="1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Remoção de </a:t>
          </a:r>
          <a:r>
            <a:rPr lang="pt-BR" sz="2800" b="1" spc="-1" dirty="0" err="1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microorganismos</a:t>
          </a:r>
          <a:r>
            <a:rPr lang="pt-BR" sz="2800" b="1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 por meio de desinfetantes</a:t>
          </a:r>
          <a:r>
            <a:rPr lang="pt-BR" sz="280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pt-B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D01DDB-F0FB-4D1C-A0F3-5F5C8348AC4E}" type="parTrans" cxnId="{C10DD35E-C32B-4801-B4FA-05003C31B7CD}">
      <dgm:prSet/>
      <dgm:spPr/>
      <dgm:t>
        <a:bodyPr/>
        <a:lstStyle/>
        <a:p>
          <a:endParaRPr lang="pt-B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B18D77-D188-461E-8DD6-AC83839525DC}" type="sibTrans" cxnId="{C10DD35E-C32B-4801-B4FA-05003C31B7CD}">
      <dgm:prSet/>
      <dgm:spPr/>
      <dgm:t>
        <a:bodyPr/>
        <a:lstStyle/>
        <a:p>
          <a:endParaRPr lang="pt-B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A111A9-5EDA-47BD-A5D5-C09559306DA2}" type="pres">
      <dgm:prSet presAssocID="{335867EF-0BB7-4A29-A5D3-66E61C2D34F9}" presName="linear" presStyleCnt="0">
        <dgm:presLayoutVars>
          <dgm:animLvl val="lvl"/>
          <dgm:resizeHandles val="exact"/>
        </dgm:presLayoutVars>
      </dgm:prSet>
      <dgm:spPr/>
    </dgm:pt>
    <dgm:pt modelId="{511407DA-43E2-4D82-81C3-608F447BAA25}" type="pres">
      <dgm:prSet presAssocID="{4CB0C49F-21C7-4C18-9429-2A64B240852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D7380A5-C13A-4574-9CAD-46C91AED1B3E}" type="pres">
      <dgm:prSet presAssocID="{4CB0C49F-21C7-4C18-9429-2A64B2408527}" presName="childText" presStyleLbl="revTx" presStyleIdx="0" presStyleCnt="2">
        <dgm:presLayoutVars>
          <dgm:bulletEnabled val="1"/>
        </dgm:presLayoutVars>
      </dgm:prSet>
      <dgm:spPr/>
    </dgm:pt>
    <dgm:pt modelId="{5201013A-87FC-4E67-B4C5-D84533E9D657}" type="pres">
      <dgm:prSet presAssocID="{777631C4-743B-444A-ADE2-B19376266BAA}" presName="parentText" presStyleLbl="node1" presStyleIdx="1" presStyleCnt="2" custLinFactNeighborX="1612" custLinFactNeighborY="-53342">
        <dgm:presLayoutVars>
          <dgm:chMax val="0"/>
          <dgm:bulletEnabled val="1"/>
        </dgm:presLayoutVars>
      </dgm:prSet>
      <dgm:spPr/>
    </dgm:pt>
    <dgm:pt modelId="{3CD61B8E-DB22-4F57-B526-45CA4888D906}" type="pres">
      <dgm:prSet presAssocID="{777631C4-743B-444A-ADE2-B19376266BAA}" presName="childText" presStyleLbl="revTx" presStyleIdx="1" presStyleCnt="2" custLinFactNeighborY="-39367">
        <dgm:presLayoutVars>
          <dgm:bulletEnabled val="1"/>
        </dgm:presLayoutVars>
      </dgm:prSet>
      <dgm:spPr/>
    </dgm:pt>
  </dgm:ptLst>
  <dgm:cxnLst>
    <dgm:cxn modelId="{0D38CF29-08B0-464A-A71E-2062679E0773}" type="presOf" srcId="{777631C4-743B-444A-ADE2-B19376266BAA}" destId="{5201013A-87FC-4E67-B4C5-D84533E9D657}" srcOrd="0" destOrd="0" presId="urn:microsoft.com/office/officeart/2005/8/layout/vList2"/>
    <dgm:cxn modelId="{0622CC2A-9666-4AC9-B7F3-0120E3F835EC}" type="presOf" srcId="{9FAC96C8-1116-4E5F-86E0-CCF43EE410FA}" destId="{3CD61B8E-DB22-4F57-B526-45CA4888D906}" srcOrd="0" destOrd="0" presId="urn:microsoft.com/office/officeart/2005/8/layout/vList2"/>
    <dgm:cxn modelId="{E3CAE45C-F4CB-4F03-8EE2-06B276600A2C}" type="presOf" srcId="{32F64CEC-5DAF-41CE-83F3-BF2E49018239}" destId="{7D7380A5-C13A-4574-9CAD-46C91AED1B3E}" srcOrd="0" destOrd="0" presId="urn:microsoft.com/office/officeart/2005/8/layout/vList2"/>
    <dgm:cxn modelId="{C10DD35E-C32B-4801-B4FA-05003C31B7CD}" srcId="{777631C4-743B-444A-ADE2-B19376266BAA}" destId="{9FAC96C8-1116-4E5F-86E0-CCF43EE410FA}" srcOrd="0" destOrd="0" parTransId="{29D01DDB-F0FB-4D1C-A0F3-5F5C8348AC4E}" sibTransId="{40B18D77-D188-461E-8DD6-AC83839525DC}"/>
    <dgm:cxn modelId="{0C620263-EE84-4D05-A182-143054CCBEDD}" srcId="{335867EF-0BB7-4A29-A5D3-66E61C2D34F9}" destId="{4CB0C49F-21C7-4C18-9429-2A64B2408527}" srcOrd="0" destOrd="0" parTransId="{4A30D64F-C09C-4696-AF5D-57C921C257CF}" sibTransId="{39D5EB02-1F80-4757-AF7A-3B134A522630}"/>
    <dgm:cxn modelId="{930B8369-5704-46A5-8624-61544EBAA45D}" type="presOf" srcId="{335867EF-0BB7-4A29-A5D3-66E61C2D34F9}" destId="{5CA111A9-5EDA-47BD-A5D5-C09559306DA2}" srcOrd="0" destOrd="0" presId="urn:microsoft.com/office/officeart/2005/8/layout/vList2"/>
    <dgm:cxn modelId="{78843056-3285-4787-8C57-866E1437DFFF}" srcId="{4CB0C49F-21C7-4C18-9429-2A64B2408527}" destId="{32F64CEC-5DAF-41CE-83F3-BF2E49018239}" srcOrd="0" destOrd="0" parTransId="{CCE24610-9C1B-4A6F-8C87-9828CBED5B49}" sibTransId="{E2105518-2380-4246-AAE7-27371190B0B8}"/>
    <dgm:cxn modelId="{2A1A727A-41E2-4ABD-AF26-410BA57AB673}" type="presOf" srcId="{4CB0C49F-21C7-4C18-9429-2A64B2408527}" destId="{511407DA-43E2-4D82-81C3-608F447BAA25}" srcOrd="0" destOrd="0" presId="urn:microsoft.com/office/officeart/2005/8/layout/vList2"/>
    <dgm:cxn modelId="{62DE3789-3436-4DD0-A19B-90773BFA8C61}" srcId="{335867EF-0BB7-4A29-A5D3-66E61C2D34F9}" destId="{777631C4-743B-444A-ADE2-B19376266BAA}" srcOrd="1" destOrd="0" parTransId="{BA7E8722-177C-4389-B09A-3055B7E5E1A1}" sibTransId="{B61CFAFA-1355-41D3-9729-642932D8CAA3}"/>
    <dgm:cxn modelId="{9214B1B5-B3E1-44D1-AF22-2E1DB4644EC7}" type="presParOf" srcId="{5CA111A9-5EDA-47BD-A5D5-C09559306DA2}" destId="{511407DA-43E2-4D82-81C3-608F447BAA25}" srcOrd="0" destOrd="0" presId="urn:microsoft.com/office/officeart/2005/8/layout/vList2"/>
    <dgm:cxn modelId="{FC33002A-CFF8-47DB-811C-29242CDEAB59}" type="presParOf" srcId="{5CA111A9-5EDA-47BD-A5D5-C09559306DA2}" destId="{7D7380A5-C13A-4574-9CAD-46C91AED1B3E}" srcOrd="1" destOrd="0" presId="urn:microsoft.com/office/officeart/2005/8/layout/vList2"/>
    <dgm:cxn modelId="{E1264DD3-9CD0-4E1E-B00B-1D0D99457439}" type="presParOf" srcId="{5CA111A9-5EDA-47BD-A5D5-C09559306DA2}" destId="{5201013A-87FC-4E67-B4C5-D84533E9D657}" srcOrd="2" destOrd="0" presId="urn:microsoft.com/office/officeart/2005/8/layout/vList2"/>
    <dgm:cxn modelId="{39FBDC73-7318-4D59-A29B-00CB541715B6}" type="presParOf" srcId="{5CA111A9-5EDA-47BD-A5D5-C09559306DA2}" destId="{3CD61B8E-DB22-4F57-B526-45CA4888D90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AA2595-2FB4-4900-A79D-703E78EA091E}" type="doc">
      <dgm:prSet loTypeId="urn:microsoft.com/office/officeart/2005/8/layout/cycle6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557DCEA8-61F6-4847-9529-CEB866AA86C7}">
      <dgm:prSet phldrT="[Texto]" custT="1"/>
      <dgm:spPr/>
      <dgm:t>
        <a:bodyPr/>
        <a:lstStyle/>
        <a:p>
          <a:r>
            <a:rPr lang="pt-BR" sz="2800">
              <a:latin typeface="Times New Roman" panose="02020603050405020304" pitchFamily="18" charset="0"/>
              <a:cs typeface="Times New Roman" panose="02020603050405020304" pitchFamily="18" charset="0"/>
            </a:rPr>
            <a:t>Prepara</a:t>
          </a:r>
          <a:endParaRPr lang="pt-B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48C7A3-4092-4542-8888-5A4742A3CA33}" type="parTrans" cxnId="{5602633C-F705-446A-B710-04270DF4E339}">
      <dgm:prSet/>
      <dgm:spPr/>
      <dgm:t>
        <a:bodyPr/>
        <a:lstStyle/>
        <a:p>
          <a:endParaRPr lang="pt-BR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C8B86E-C9FD-440A-862B-53BD29FF7875}" type="sibTrans" cxnId="{5602633C-F705-446A-B710-04270DF4E339}">
      <dgm:prSet/>
      <dgm:spPr/>
      <dgm:t>
        <a:bodyPr/>
        <a:lstStyle/>
        <a:p>
          <a:endParaRPr lang="pt-BR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C48D8B-9B76-441C-9FBA-198A4EE94C86}">
      <dgm:prSet phldrT="[Texto]" custT="1"/>
      <dgm:spPr/>
      <dgm:t>
        <a:bodyPr/>
        <a:lstStyle/>
        <a:p>
          <a:r>
            <a:rPr lang="pt-BR" sz="2800">
              <a:latin typeface="Times New Roman" panose="02020603050405020304" pitchFamily="18" charset="0"/>
              <a:cs typeface="Times New Roman" panose="02020603050405020304" pitchFamily="18" charset="0"/>
            </a:rPr>
            <a:t>Manuseia</a:t>
          </a:r>
          <a:endParaRPr lang="pt-B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24DC7-77B7-4395-ABF5-B85EEB52D939}" type="parTrans" cxnId="{A192A0B7-EF71-449C-A77D-395CA30C4C10}">
      <dgm:prSet/>
      <dgm:spPr/>
      <dgm:t>
        <a:bodyPr/>
        <a:lstStyle/>
        <a:p>
          <a:endParaRPr lang="pt-BR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6760B-5B87-42EA-B3D3-C0F5EB9EC822}" type="sibTrans" cxnId="{A192A0B7-EF71-449C-A77D-395CA30C4C10}">
      <dgm:prSet/>
      <dgm:spPr/>
      <dgm:t>
        <a:bodyPr/>
        <a:lstStyle/>
        <a:p>
          <a:endParaRPr lang="pt-BR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6A61DD-98B7-4613-9CCD-F9C6C4EA6A9C}">
      <dgm:prSet phldrT="[Texto]" custT="1"/>
      <dgm:spPr/>
      <dgm:t>
        <a:bodyPr/>
        <a:lstStyle/>
        <a:p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Comercializa</a:t>
          </a:r>
        </a:p>
      </dgm:t>
    </dgm:pt>
    <dgm:pt modelId="{29A84445-18D8-4B3B-8761-BA765732191D}" type="parTrans" cxnId="{C72DD794-4DA7-43E0-B0D3-8EF40DCE54CC}">
      <dgm:prSet/>
      <dgm:spPr/>
      <dgm:t>
        <a:bodyPr/>
        <a:lstStyle/>
        <a:p>
          <a:endParaRPr lang="pt-BR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AA0285-107E-4E98-BC30-88343062DE01}" type="sibTrans" cxnId="{C72DD794-4DA7-43E0-B0D3-8EF40DCE54CC}">
      <dgm:prSet/>
      <dgm:spPr/>
      <dgm:t>
        <a:bodyPr/>
        <a:lstStyle/>
        <a:p>
          <a:endParaRPr lang="pt-BR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93DE44-9EF3-4A79-A736-B8C5132C804F}">
      <dgm:prSet phldrT="[Texto]" custT="1"/>
      <dgm:spPr/>
      <dgm:t>
        <a:bodyPr/>
        <a:lstStyle/>
        <a:p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Transporta </a:t>
          </a:r>
        </a:p>
      </dgm:t>
    </dgm:pt>
    <dgm:pt modelId="{EAEAFD31-BC37-415B-88B9-874E4405DB66}" type="parTrans" cxnId="{3D21FB78-B6CF-48CD-928B-37FC0C1CA62F}">
      <dgm:prSet/>
      <dgm:spPr/>
      <dgm:t>
        <a:bodyPr/>
        <a:lstStyle/>
        <a:p>
          <a:endParaRPr lang="pt-BR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123EFA-2774-4F64-825C-E8D1CB376C00}" type="sibTrans" cxnId="{3D21FB78-B6CF-48CD-928B-37FC0C1CA62F}">
      <dgm:prSet/>
      <dgm:spPr/>
      <dgm:t>
        <a:bodyPr/>
        <a:lstStyle/>
        <a:p>
          <a:endParaRPr lang="pt-BR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D6A5A-22FD-4E0E-B527-6D8795E8A9FC}">
      <dgm:prSet phldrT="[Texto]" custT="1"/>
      <dgm:spPr/>
      <dgm:t>
        <a:bodyPr/>
        <a:lstStyle/>
        <a:p>
          <a:r>
            <a:rPr lang="pt-BR" sz="2800">
              <a:latin typeface="Times New Roman" panose="02020603050405020304" pitchFamily="18" charset="0"/>
              <a:cs typeface="Times New Roman" panose="02020603050405020304" pitchFamily="18" charset="0"/>
            </a:rPr>
            <a:t>Outras atividades </a:t>
          </a:r>
          <a:endParaRPr lang="pt-B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F3A141-5918-4CB7-A899-DB2FBCE22F28}" type="parTrans" cxnId="{8F4BE885-4448-4D57-98E6-A1A07021612D}">
      <dgm:prSet/>
      <dgm:spPr/>
      <dgm:t>
        <a:bodyPr/>
        <a:lstStyle/>
        <a:p>
          <a:endParaRPr lang="pt-BR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D5547F-AD58-4E0B-B7C6-CC08A9C0FF3B}" type="sibTrans" cxnId="{8F4BE885-4448-4D57-98E6-A1A07021612D}">
      <dgm:prSet/>
      <dgm:spPr/>
      <dgm:t>
        <a:bodyPr/>
        <a:lstStyle/>
        <a:p>
          <a:endParaRPr lang="pt-BR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A5B026-324E-40DB-BBCE-6E7EA88ABD1E}" type="pres">
      <dgm:prSet presAssocID="{21AA2595-2FB4-4900-A79D-703E78EA091E}" presName="cycle" presStyleCnt="0">
        <dgm:presLayoutVars>
          <dgm:dir/>
          <dgm:resizeHandles val="exact"/>
        </dgm:presLayoutVars>
      </dgm:prSet>
      <dgm:spPr/>
    </dgm:pt>
    <dgm:pt modelId="{8F397270-73F4-4134-9A27-091D863B9EF5}" type="pres">
      <dgm:prSet presAssocID="{557DCEA8-61F6-4847-9529-CEB866AA86C7}" presName="node" presStyleLbl="node1" presStyleIdx="0" presStyleCnt="5">
        <dgm:presLayoutVars>
          <dgm:bulletEnabled val="1"/>
        </dgm:presLayoutVars>
      </dgm:prSet>
      <dgm:spPr/>
    </dgm:pt>
    <dgm:pt modelId="{9D27CC8E-ED98-4735-A4CF-523661C2C154}" type="pres">
      <dgm:prSet presAssocID="{557DCEA8-61F6-4847-9529-CEB866AA86C7}" presName="spNode" presStyleCnt="0"/>
      <dgm:spPr/>
    </dgm:pt>
    <dgm:pt modelId="{3E862C82-A67D-45B6-BA74-999B07B96DEF}" type="pres">
      <dgm:prSet presAssocID="{3FC8B86E-C9FD-440A-862B-53BD29FF7875}" presName="sibTrans" presStyleLbl="sibTrans1D1" presStyleIdx="0" presStyleCnt="5"/>
      <dgm:spPr/>
    </dgm:pt>
    <dgm:pt modelId="{FC42E615-2776-4FC9-920D-65C7ACD8D1C3}" type="pres">
      <dgm:prSet presAssocID="{CAC48D8B-9B76-441C-9FBA-198A4EE94C86}" presName="node" presStyleLbl="node1" presStyleIdx="1" presStyleCnt="5">
        <dgm:presLayoutVars>
          <dgm:bulletEnabled val="1"/>
        </dgm:presLayoutVars>
      </dgm:prSet>
      <dgm:spPr/>
    </dgm:pt>
    <dgm:pt modelId="{6524487F-2714-4E10-9EE4-E719FBCDFCFB}" type="pres">
      <dgm:prSet presAssocID="{CAC48D8B-9B76-441C-9FBA-198A4EE94C86}" presName="spNode" presStyleCnt="0"/>
      <dgm:spPr/>
    </dgm:pt>
    <dgm:pt modelId="{F7105B01-1AF5-4952-A2A1-89CA6F6839A7}" type="pres">
      <dgm:prSet presAssocID="{0796760B-5B87-42EA-B3D3-C0F5EB9EC822}" presName="sibTrans" presStyleLbl="sibTrans1D1" presStyleIdx="1" presStyleCnt="5"/>
      <dgm:spPr/>
    </dgm:pt>
    <dgm:pt modelId="{6D26B46D-6A4D-403F-B708-A25728322A68}" type="pres">
      <dgm:prSet presAssocID="{CE6A61DD-98B7-4613-9CCD-F9C6C4EA6A9C}" presName="node" presStyleLbl="node1" presStyleIdx="2" presStyleCnt="5" custScaleX="148870">
        <dgm:presLayoutVars>
          <dgm:bulletEnabled val="1"/>
        </dgm:presLayoutVars>
      </dgm:prSet>
      <dgm:spPr/>
    </dgm:pt>
    <dgm:pt modelId="{EE04799E-2E55-4449-84D0-A19BE9B2373E}" type="pres">
      <dgm:prSet presAssocID="{CE6A61DD-98B7-4613-9CCD-F9C6C4EA6A9C}" presName="spNode" presStyleCnt="0"/>
      <dgm:spPr/>
    </dgm:pt>
    <dgm:pt modelId="{43E13449-6D4C-4437-BC8A-F632589414F5}" type="pres">
      <dgm:prSet presAssocID="{F7AA0285-107E-4E98-BC30-88343062DE01}" presName="sibTrans" presStyleLbl="sibTrans1D1" presStyleIdx="2" presStyleCnt="5"/>
      <dgm:spPr/>
    </dgm:pt>
    <dgm:pt modelId="{D9CA3BDA-4B6C-46C2-A465-94BE6180F018}" type="pres">
      <dgm:prSet presAssocID="{B793DE44-9EF3-4A79-A736-B8C5132C804F}" presName="node" presStyleLbl="node1" presStyleIdx="3" presStyleCnt="5" custScaleX="115285">
        <dgm:presLayoutVars>
          <dgm:bulletEnabled val="1"/>
        </dgm:presLayoutVars>
      </dgm:prSet>
      <dgm:spPr/>
    </dgm:pt>
    <dgm:pt modelId="{885CD1E2-CA11-4094-BF1D-C089759C92F0}" type="pres">
      <dgm:prSet presAssocID="{B793DE44-9EF3-4A79-A736-B8C5132C804F}" presName="spNode" presStyleCnt="0"/>
      <dgm:spPr/>
    </dgm:pt>
    <dgm:pt modelId="{798B8B59-D48A-46E9-844C-20DA238B02E7}" type="pres">
      <dgm:prSet presAssocID="{5F123EFA-2774-4F64-825C-E8D1CB376C00}" presName="sibTrans" presStyleLbl="sibTrans1D1" presStyleIdx="3" presStyleCnt="5"/>
      <dgm:spPr/>
    </dgm:pt>
    <dgm:pt modelId="{6470A353-9777-4333-874C-DFA75E5A6046}" type="pres">
      <dgm:prSet presAssocID="{7F4D6A5A-22FD-4E0E-B527-6D8795E8A9FC}" presName="node" presStyleLbl="node1" presStyleIdx="4" presStyleCnt="5">
        <dgm:presLayoutVars>
          <dgm:bulletEnabled val="1"/>
        </dgm:presLayoutVars>
      </dgm:prSet>
      <dgm:spPr/>
    </dgm:pt>
    <dgm:pt modelId="{073F8910-8AD0-469B-9991-225366C97087}" type="pres">
      <dgm:prSet presAssocID="{7F4D6A5A-22FD-4E0E-B527-6D8795E8A9FC}" presName="spNode" presStyleCnt="0"/>
      <dgm:spPr/>
    </dgm:pt>
    <dgm:pt modelId="{32729DDF-CD9B-4F21-AC55-A9BA8A1B27FC}" type="pres">
      <dgm:prSet presAssocID="{FED5547F-AD58-4E0B-B7C6-CC08A9C0FF3B}" presName="sibTrans" presStyleLbl="sibTrans1D1" presStyleIdx="4" presStyleCnt="5"/>
      <dgm:spPr/>
    </dgm:pt>
  </dgm:ptLst>
  <dgm:cxnLst>
    <dgm:cxn modelId="{04DD1105-3363-4482-BF29-BFBEAA9E1316}" type="presOf" srcId="{0796760B-5B87-42EA-B3D3-C0F5EB9EC822}" destId="{F7105B01-1AF5-4952-A2A1-89CA6F6839A7}" srcOrd="0" destOrd="0" presId="urn:microsoft.com/office/officeart/2005/8/layout/cycle6"/>
    <dgm:cxn modelId="{805A0D0E-A964-48EB-AE72-378E34F21C59}" type="presOf" srcId="{F7AA0285-107E-4E98-BC30-88343062DE01}" destId="{43E13449-6D4C-4437-BC8A-F632589414F5}" srcOrd="0" destOrd="0" presId="urn:microsoft.com/office/officeart/2005/8/layout/cycle6"/>
    <dgm:cxn modelId="{EE08381C-4266-4DC7-A47F-DFE38A3FE4E8}" type="presOf" srcId="{CAC48D8B-9B76-441C-9FBA-198A4EE94C86}" destId="{FC42E615-2776-4FC9-920D-65C7ACD8D1C3}" srcOrd="0" destOrd="0" presId="urn:microsoft.com/office/officeart/2005/8/layout/cycle6"/>
    <dgm:cxn modelId="{5602633C-F705-446A-B710-04270DF4E339}" srcId="{21AA2595-2FB4-4900-A79D-703E78EA091E}" destId="{557DCEA8-61F6-4847-9529-CEB866AA86C7}" srcOrd="0" destOrd="0" parTransId="{D748C7A3-4092-4542-8888-5A4742A3CA33}" sibTransId="{3FC8B86E-C9FD-440A-862B-53BD29FF7875}"/>
    <dgm:cxn modelId="{3780E25E-6CB0-4D9E-BDFF-C776305B4791}" type="presOf" srcId="{5F123EFA-2774-4F64-825C-E8D1CB376C00}" destId="{798B8B59-D48A-46E9-844C-20DA238B02E7}" srcOrd="0" destOrd="0" presId="urn:microsoft.com/office/officeart/2005/8/layout/cycle6"/>
    <dgm:cxn modelId="{3D856267-4353-4B55-BA51-CE21E46ABD76}" type="presOf" srcId="{B793DE44-9EF3-4A79-A736-B8C5132C804F}" destId="{D9CA3BDA-4B6C-46C2-A465-94BE6180F018}" srcOrd="0" destOrd="0" presId="urn:microsoft.com/office/officeart/2005/8/layout/cycle6"/>
    <dgm:cxn modelId="{3D21FB78-B6CF-48CD-928B-37FC0C1CA62F}" srcId="{21AA2595-2FB4-4900-A79D-703E78EA091E}" destId="{B793DE44-9EF3-4A79-A736-B8C5132C804F}" srcOrd="3" destOrd="0" parTransId="{EAEAFD31-BC37-415B-88B9-874E4405DB66}" sibTransId="{5F123EFA-2774-4F64-825C-E8D1CB376C00}"/>
    <dgm:cxn modelId="{82DBB47D-F94A-41F7-A33B-8F9BC12BAB62}" type="presOf" srcId="{3FC8B86E-C9FD-440A-862B-53BD29FF7875}" destId="{3E862C82-A67D-45B6-BA74-999B07B96DEF}" srcOrd="0" destOrd="0" presId="urn:microsoft.com/office/officeart/2005/8/layout/cycle6"/>
    <dgm:cxn modelId="{8F4BE885-4448-4D57-98E6-A1A07021612D}" srcId="{21AA2595-2FB4-4900-A79D-703E78EA091E}" destId="{7F4D6A5A-22FD-4E0E-B527-6D8795E8A9FC}" srcOrd="4" destOrd="0" parTransId="{E7F3A141-5918-4CB7-A899-DB2FBCE22F28}" sibTransId="{FED5547F-AD58-4E0B-B7C6-CC08A9C0FF3B}"/>
    <dgm:cxn modelId="{A7B43A8A-9F71-4F8F-945F-E545E6875111}" type="presOf" srcId="{FED5547F-AD58-4E0B-B7C6-CC08A9C0FF3B}" destId="{32729DDF-CD9B-4F21-AC55-A9BA8A1B27FC}" srcOrd="0" destOrd="0" presId="urn:microsoft.com/office/officeart/2005/8/layout/cycle6"/>
    <dgm:cxn modelId="{C72DD794-4DA7-43E0-B0D3-8EF40DCE54CC}" srcId="{21AA2595-2FB4-4900-A79D-703E78EA091E}" destId="{CE6A61DD-98B7-4613-9CCD-F9C6C4EA6A9C}" srcOrd="2" destOrd="0" parTransId="{29A84445-18D8-4B3B-8761-BA765732191D}" sibTransId="{F7AA0285-107E-4E98-BC30-88343062DE01}"/>
    <dgm:cxn modelId="{A192A0B7-EF71-449C-A77D-395CA30C4C10}" srcId="{21AA2595-2FB4-4900-A79D-703E78EA091E}" destId="{CAC48D8B-9B76-441C-9FBA-198A4EE94C86}" srcOrd="1" destOrd="0" parTransId="{56F24DC7-77B7-4395-ABF5-B85EEB52D939}" sibTransId="{0796760B-5B87-42EA-B3D3-C0F5EB9EC822}"/>
    <dgm:cxn modelId="{B308A5C0-4C3C-412C-B573-7E875F5A9261}" type="presOf" srcId="{CE6A61DD-98B7-4613-9CCD-F9C6C4EA6A9C}" destId="{6D26B46D-6A4D-403F-B708-A25728322A68}" srcOrd="0" destOrd="0" presId="urn:microsoft.com/office/officeart/2005/8/layout/cycle6"/>
    <dgm:cxn modelId="{DB51B2D2-556E-4F7C-85CB-D225C4ED4BE0}" type="presOf" srcId="{7F4D6A5A-22FD-4E0E-B527-6D8795E8A9FC}" destId="{6470A353-9777-4333-874C-DFA75E5A6046}" srcOrd="0" destOrd="0" presId="urn:microsoft.com/office/officeart/2005/8/layout/cycle6"/>
    <dgm:cxn modelId="{C3C052F4-4CD2-481A-A41C-251BCD68EB49}" type="presOf" srcId="{21AA2595-2FB4-4900-A79D-703E78EA091E}" destId="{AEA5B026-324E-40DB-BBCE-6E7EA88ABD1E}" srcOrd="0" destOrd="0" presId="urn:microsoft.com/office/officeart/2005/8/layout/cycle6"/>
    <dgm:cxn modelId="{C6079CF4-FCE3-4C35-BA09-1D8DF20B8491}" type="presOf" srcId="{557DCEA8-61F6-4847-9529-CEB866AA86C7}" destId="{8F397270-73F4-4134-9A27-091D863B9EF5}" srcOrd="0" destOrd="0" presId="urn:microsoft.com/office/officeart/2005/8/layout/cycle6"/>
    <dgm:cxn modelId="{BC362145-4B72-4EBA-8099-329D57BCA2D8}" type="presParOf" srcId="{AEA5B026-324E-40DB-BBCE-6E7EA88ABD1E}" destId="{8F397270-73F4-4134-9A27-091D863B9EF5}" srcOrd="0" destOrd="0" presId="urn:microsoft.com/office/officeart/2005/8/layout/cycle6"/>
    <dgm:cxn modelId="{6010961D-5A06-4F42-93B0-23C667E71267}" type="presParOf" srcId="{AEA5B026-324E-40DB-BBCE-6E7EA88ABD1E}" destId="{9D27CC8E-ED98-4735-A4CF-523661C2C154}" srcOrd="1" destOrd="0" presId="urn:microsoft.com/office/officeart/2005/8/layout/cycle6"/>
    <dgm:cxn modelId="{7FCF8796-6F2B-48E8-852A-3B9940377E26}" type="presParOf" srcId="{AEA5B026-324E-40DB-BBCE-6E7EA88ABD1E}" destId="{3E862C82-A67D-45B6-BA74-999B07B96DEF}" srcOrd="2" destOrd="0" presId="urn:microsoft.com/office/officeart/2005/8/layout/cycle6"/>
    <dgm:cxn modelId="{C6754970-7F97-4B2E-A0C8-9A9F5114B3B2}" type="presParOf" srcId="{AEA5B026-324E-40DB-BBCE-6E7EA88ABD1E}" destId="{FC42E615-2776-4FC9-920D-65C7ACD8D1C3}" srcOrd="3" destOrd="0" presId="urn:microsoft.com/office/officeart/2005/8/layout/cycle6"/>
    <dgm:cxn modelId="{E6797E2A-3494-4B02-8D68-3AC2C189757B}" type="presParOf" srcId="{AEA5B026-324E-40DB-BBCE-6E7EA88ABD1E}" destId="{6524487F-2714-4E10-9EE4-E719FBCDFCFB}" srcOrd="4" destOrd="0" presId="urn:microsoft.com/office/officeart/2005/8/layout/cycle6"/>
    <dgm:cxn modelId="{C95745D0-AB57-4CE7-BE91-FBD4D5DC60A7}" type="presParOf" srcId="{AEA5B026-324E-40DB-BBCE-6E7EA88ABD1E}" destId="{F7105B01-1AF5-4952-A2A1-89CA6F6839A7}" srcOrd="5" destOrd="0" presId="urn:microsoft.com/office/officeart/2005/8/layout/cycle6"/>
    <dgm:cxn modelId="{6F52AD95-8DC7-4F3B-872D-945199D63FAF}" type="presParOf" srcId="{AEA5B026-324E-40DB-BBCE-6E7EA88ABD1E}" destId="{6D26B46D-6A4D-403F-B708-A25728322A68}" srcOrd="6" destOrd="0" presId="urn:microsoft.com/office/officeart/2005/8/layout/cycle6"/>
    <dgm:cxn modelId="{D32EE96F-B5AC-4884-A4AD-D553515D346A}" type="presParOf" srcId="{AEA5B026-324E-40DB-BBCE-6E7EA88ABD1E}" destId="{EE04799E-2E55-4449-84D0-A19BE9B2373E}" srcOrd="7" destOrd="0" presId="urn:microsoft.com/office/officeart/2005/8/layout/cycle6"/>
    <dgm:cxn modelId="{DBDAD7F8-C59C-43CA-AA3B-5208A40A1640}" type="presParOf" srcId="{AEA5B026-324E-40DB-BBCE-6E7EA88ABD1E}" destId="{43E13449-6D4C-4437-BC8A-F632589414F5}" srcOrd="8" destOrd="0" presId="urn:microsoft.com/office/officeart/2005/8/layout/cycle6"/>
    <dgm:cxn modelId="{FEFE02AD-A543-4FBD-A6D9-5AE0A35B5E8D}" type="presParOf" srcId="{AEA5B026-324E-40DB-BBCE-6E7EA88ABD1E}" destId="{D9CA3BDA-4B6C-46C2-A465-94BE6180F018}" srcOrd="9" destOrd="0" presId="urn:microsoft.com/office/officeart/2005/8/layout/cycle6"/>
    <dgm:cxn modelId="{8802F20E-7D0E-49C7-BFDD-2B83C26C5A60}" type="presParOf" srcId="{AEA5B026-324E-40DB-BBCE-6E7EA88ABD1E}" destId="{885CD1E2-CA11-4094-BF1D-C089759C92F0}" srcOrd="10" destOrd="0" presId="urn:microsoft.com/office/officeart/2005/8/layout/cycle6"/>
    <dgm:cxn modelId="{BC56CDCF-6421-4884-8A0F-D295E360D82C}" type="presParOf" srcId="{AEA5B026-324E-40DB-BBCE-6E7EA88ABD1E}" destId="{798B8B59-D48A-46E9-844C-20DA238B02E7}" srcOrd="11" destOrd="0" presId="urn:microsoft.com/office/officeart/2005/8/layout/cycle6"/>
    <dgm:cxn modelId="{8E6A71EE-A0FB-4C97-A956-7DC1810A34B2}" type="presParOf" srcId="{AEA5B026-324E-40DB-BBCE-6E7EA88ABD1E}" destId="{6470A353-9777-4333-874C-DFA75E5A6046}" srcOrd="12" destOrd="0" presId="urn:microsoft.com/office/officeart/2005/8/layout/cycle6"/>
    <dgm:cxn modelId="{0C8E0FAE-F8CF-479A-AA3D-3DFAB8A8E095}" type="presParOf" srcId="{AEA5B026-324E-40DB-BBCE-6E7EA88ABD1E}" destId="{073F8910-8AD0-469B-9991-225366C97087}" srcOrd="13" destOrd="0" presId="urn:microsoft.com/office/officeart/2005/8/layout/cycle6"/>
    <dgm:cxn modelId="{081BC64B-E6D1-47CA-98C5-0896FB7DDB6F}" type="presParOf" srcId="{AEA5B026-324E-40DB-BBCE-6E7EA88ABD1E}" destId="{32729DDF-CD9B-4F21-AC55-A9BA8A1B27F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DB3EC2-8FFB-418D-B249-179B0413548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1877A66-7D98-410F-860D-306A59933774}">
      <dgm:prSet phldrT="[Texto]" custT="1"/>
      <dgm:spPr/>
      <dgm:t>
        <a:bodyPr/>
        <a:lstStyle/>
        <a:p>
          <a:r>
            <a:rPr lang="pt-B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Telefone</a:t>
          </a:r>
        </a:p>
      </dgm:t>
    </dgm:pt>
    <dgm:pt modelId="{8BB81B71-DF0D-4115-A6E0-3089FBB70C01}" type="parTrans" cxnId="{52850618-CBBC-4E6E-9CF6-8799C88C7885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8B7842-B2C3-443F-8E0D-97E0FFF3C343}" type="sibTrans" cxnId="{52850618-CBBC-4E6E-9CF6-8799C88C7885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D716F-EDB6-41FE-9EA3-E66C763C8844}">
      <dgm:prSet phldrT="[Texto]" custT="1"/>
      <dgm:spPr/>
      <dgm:t>
        <a:bodyPr/>
        <a:lstStyle/>
        <a:p>
          <a:r>
            <a:rPr lang="pt-B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Dinheiro</a:t>
          </a:r>
        </a:p>
      </dgm:t>
    </dgm:pt>
    <dgm:pt modelId="{9C4F0F76-799D-4F77-B46C-D47903EA3EF8}" type="parTrans" cxnId="{1E7365C8-B236-406E-95CC-646308342C0A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881B13-7090-4D45-A456-AD0C628BF987}" type="sibTrans" cxnId="{1E7365C8-B236-406E-95CC-646308342C0A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DACE8D-1D9B-4F99-85FD-2587131FF5C6}">
      <dgm:prSet phldrT="[Texto]" custT="1"/>
      <dgm:spPr/>
      <dgm:t>
        <a:bodyPr/>
        <a:lstStyle/>
        <a:p>
          <a:r>
            <a:rPr lang="pt-B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Anotar pedidos</a:t>
          </a:r>
        </a:p>
      </dgm:t>
    </dgm:pt>
    <dgm:pt modelId="{976C2527-AFFF-4585-A3C8-E9F88918590A}" type="parTrans" cxnId="{8F53AD2F-CB3B-40F9-B889-941173887C67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2051D2-BCA8-4097-B7E0-F58E253F785B}" type="sibTrans" cxnId="{8F53AD2F-CB3B-40F9-B889-941173887C67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162E0-7E00-4839-A54D-613946977F93}">
      <dgm:prSet phldrT="[Texto]" custT="1"/>
      <dgm:spPr/>
      <dgm:t>
        <a:bodyPr/>
        <a:lstStyle/>
        <a:p>
          <a:r>
            <a:rPr lang="pt-B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Ir ao banheiro</a:t>
          </a:r>
        </a:p>
      </dgm:t>
    </dgm:pt>
    <dgm:pt modelId="{865FC2FE-655C-43B5-92A1-56158DB01994}" type="parTrans" cxnId="{FB876F3A-19C4-4A64-8CFB-E94216D08439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6533D-07C9-4DB4-B64C-BA37FB4C77CC}" type="sibTrans" cxnId="{FB876F3A-19C4-4A64-8CFB-E94216D08439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711C6-795D-4C6B-B4FE-168BEB66D797}">
      <dgm:prSet phldrT="[Texto]" custT="1"/>
      <dgm:spPr/>
      <dgm:t>
        <a:bodyPr/>
        <a:lstStyle/>
        <a:p>
          <a:r>
            <a:rPr lang="pt-B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Outras atividades que não seja o alimento</a:t>
          </a:r>
        </a:p>
      </dgm:t>
    </dgm:pt>
    <dgm:pt modelId="{BAFB0414-C569-4997-93D8-BE5040EC206A}" type="parTrans" cxnId="{790CFCC6-C2C9-41AD-A75F-3875B2989733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FD8AE9-CFDA-4682-A234-FC20FD62FDE1}" type="sibTrans" cxnId="{790CFCC6-C2C9-41AD-A75F-3875B2989733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AE6A06-08C8-4D11-A1C8-07C39619E65B}" type="pres">
      <dgm:prSet presAssocID="{ABDB3EC2-8FFB-418D-B249-179B04135482}" presName="Name0" presStyleCnt="0">
        <dgm:presLayoutVars>
          <dgm:dir/>
          <dgm:resizeHandles val="exact"/>
        </dgm:presLayoutVars>
      </dgm:prSet>
      <dgm:spPr/>
    </dgm:pt>
    <dgm:pt modelId="{484BB499-CC9B-4093-9137-50FB677174C1}" type="pres">
      <dgm:prSet presAssocID="{B1877A66-7D98-410F-860D-306A59933774}" presName="compNode" presStyleCnt="0"/>
      <dgm:spPr/>
    </dgm:pt>
    <dgm:pt modelId="{94C7412A-C954-4CF9-AE17-F27461548375}" type="pres">
      <dgm:prSet presAssocID="{B1877A66-7D98-410F-860D-306A59933774}" presName="pict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Close de uma pessoa usando um telefone celular"/>
        </a:ext>
      </dgm:extLst>
    </dgm:pt>
    <dgm:pt modelId="{6324E741-E4AB-47D2-9F60-3B1A0D98B887}" type="pres">
      <dgm:prSet presAssocID="{B1877A66-7D98-410F-860D-306A59933774}" presName="textRect" presStyleLbl="revTx" presStyleIdx="0" presStyleCnt="5">
        <dgm:presLayoutVars>
          <dgm:bulletEnabled val="1"/>
        </dgm:presLayoutVars>
      </dgm:prSet>
      <dgm:spPr/>
    </dgm:pt>
    <dgm:pt modelId="{12FEE357-4C34-42B0-AB47-8319E03093EE}" type="pres">
      <dgm:prSet presAssocID="{978B7842-B2C3-443F-8E0D-97E0FFF3C343}" presName="sibTrans" presStyleLbl="sibTrans2D1" presStyleIdx="0" presStyleCnt="0"/>
      <dgm:spPr/>
    </dgm:pt>
    <dgm:pt modelId="{DA5CECA6-4A8F-4C09-9CE6-26BDECF2E5E8}" type="pres">
      <dgm:prSet presAssocID="{1E4D716F-EDB6-41FE-9EA3-E66C763C8844}" presName="compNode" presStyleCnt="0"/>
      <dgm:spPr/>
    </dgm:pt>
    <dgm:pt modelId="{20A93CF1-D65A-4582-BD9B-371207699557}" type="pres">
      <dgm:prSet presAssocID="{1E4D716F-EDB6-41FE-9EA3-E66C763C8844}" presName="pict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9718E797-6729-4287-BC31-BBD80ACD2839}" type="pres">
      <dgm:prSet presAssocID="{1E4D716F-EDB6-41FE-9EA3-E66C763C8844}" presName="textRect" presStyleLbl="revTx" presStyleIdx="1" presStyleCnt="5">
        <dgm:presLayoutVars>
          <dgm:bulletEnabled val="1"/>
        </dgm:presLayoutVars>
      </dgm:prSet>
      <dgm:spPr/>
    </dgm:pt>
    <dgm:pt modelId="{89535FEA-2D2C-4D59-9D13-C60C867D6880}" type="pres">
      <dgm:prSet presAssocID="{E6881B13-7090-4D45-A456-AD0C628BF987}" presName="sibTrans" presStyleLbl="sibTrans2D1" presStyleIdx="0" presStyleCnt="0"/>
      <dgm:spPr/>
    </dgm:pt>
    <dgm:pt modelId="{4E467B6C-AF10-4C0C-9694-CE16C8411F42}" type="pres">
      <dgm:prSet presAssocID="{C9DACE8D-1D9B-4F99-85FD-2587131FF5C6}" presName="compNode" presStyleCnt="0"/>
      <dgm:spPr/>
    </dgm:pt>
    <dgm:pt modelId="{E89A070F-9E73-470D-8A9C-969C016275E1}" type="pres">
      <dgm:prSet presAssocID="{C9DACE8D-1D9B-4F99-85FD-2587131FF5C6}" presName="pict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3A940DB5-B565-48E2-80C1-C25302CC9A47}" type="pres">
      <dgm:prSet presAssocID="{C9DACE8D-1D9B-4F99-85FD-2587131FF5C6}" presName="textRect" presStyleLbl="revTx" presStyleIdx="2" presStyleCnt="5">
        <dgm:presLayoutVars>
          <dgm:bulletEnabled val="1"/>
        </dgm:presLayoutVars>
      </dgm:prSet>
      <dgm:spPr/>
    </dgm:pt>
    <dgm:pt modelId="{213D2E7F-10CB-4FB6-A589-BA189A3D5DF3}" type="pres">
      <dgm:prSet presAssocID="{CC2051D2-BCA8-4097-B7E0-F58E253F785B}" presName="sibTrans" presStyleLbl="sibTrans2D1" presStyleIdx="0" presStyleCnt="0"/>
      <dgm:spPr/>
    </dgm:pt>
    <dgm:pt modelId="{4AF0958A-EAA3-421D-A470-F2DBE9F84E72}" type="pres">
      <dgm:prSet presAssocID="{123162E0-7E00-4839-A54D-613946977F93}" presName="compNode" presStyleCnt="0"/>
      <dgm:spPr/>
    </dgm:pt>
    <dgm:pt modelId="{5DD47271-EC90-419C-80AB-E8D9DE7C622B}" type="pres">
      <dgm:prSet presAssocID="{123162E0-7E00-4839-A54D-613946977F93}" presName="pictRect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A8795493-F5F3-4EEF-950E-74C269CAA703}" type="pres">
      <dgm:prSet presAssocID="{123162E0-7E00-4839-A54D-613946977F93}" presName="textRect" presStyleLbl="revTx" presStyleIdx="3" presStyleCnt="5">
        <dgm:presLayoutVars>
          <dgm:bulletEnabled val="1"/>
        </dgm:presLayoutVars>
      </dgm:prSet>
      <dgm:spPr/>
    </dgm:pt>
    <dgm:pt modelId="{DE57FB3B-E9EE-4F4F-AB61-124157F51F54}" type="pres">
      <dgm:prSet presAssocID="{D186533D-07C9-4DB4-B64C-BA37FB4C77CC}" presName="sibTrans" presStyleLbl="sibTrans2D1" presStyleIdx="0" presStyleCnt="0"/>
      <dgm:spPr/>
    </dgm:pt>
    <dgm:pt modelId="{5CA363AC-7ED2-41B1-B2B0-0EC162DDCD99}" type="pres">
      <dgm:prSet presAssocID="{52A711C6-795D-4C6B-B4FE-168BEB66D797}" presName="compNode" presStyleCnt="0"/>
      <dgm:spPr/>
    </dgm:pt>
    <dgm:pt modelId="{201F9ABE-CE6E-48EF-806A-56FD6EAEB5D2}" type="pres">
      <dgm:prSet presAssocID="{52A711C6-795D-4C6B-B4FE-168BEB66D797}" presName="pict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84E0B07A-6449-4B02-BBCF-0C8E4BCA673F}" type="pres">
      <dgm:prSet presAssocID="{52A711C6-795D-4C6B-B4FE-168BEB66D797}" presName="textRect" presStyleLbl="revTx" presStyleIdx="4" presStyleCnt="5" custScaleX="181836">
        <dgm:presLayoutVars>
          <dgm:bulletEnabled val="1"/>
        </dgm:presLayoutVars>
      </dgm:prSet>
      <dgm:spPr/>
    </dgm:pt>
  </dgm:ptLst>
  <dgm:cxnLst>
    <dgm:cxn modelId="{BF35FD07-1090-47ED-9263-64CE43E3BF14}" type="presOf" srcId="{978B7842-B2C3-443F-8E0D-97E0FFF3C343}" destId="{12FEE357-4C34-42B0-AB47-8319E03093EE}" srcOrd="0" destOrd="0" presId="urn:microsoft.com/office/officeart/2005/8/layout/pList1"/>
    <dgm:cxn modelId="{52850618-CBBC-4E6E-9CF6-8799C88C7885}" srcId="{ABDB3EC2-8FFB-418D-B249-179B04135482}" destId="{B1877A66-7D98-410F-860D-306A59933774}" srcOrd="0" destOrd="0" parTransId="{8BB81B71-DF0D-4115-A6E0-3089FBB70C01}" sibTransId="{978B7842-B2C3-443F-8E0D-97E0FFF3C343}"/>
    <dgm:cxn modelId="{98EE202A-8B95-4534-9BA2-4EA8B4EEAE24}" type="presOf" srcId="{52A711C6-795D-4C6B-B4FE-168BEB66D797}" destId="{84E0B07A-6449-4B02-BBCF-0C8E4BCA673F}" srcOrd="0" destOrd="0" presId="urn:microsoft.com/office/officeart/2005/8/layout/pList1"/>
    <dgm:cxn modelId="{8F53AD2F-CB3B-40F9-B889-941173887C67}" srcId="{ABDB3EC2-8FFB-418D-B249-179B04135482}" destId="{C9DACE8D-1D9B-4F99-85FD-2587131FF5C6}" srcOrd="2" destOrd="0" parTransId="{976C2527-AFFF-4585-A3C8-E9F88918590A}" sibTransId="{CC2051D2-BCA8-4097-B7E0-F58E253F785B}"/>
    <dgm:cxn modelId="{3DB37536-2A6B-4698-A3B2-29F4409D6C8E}" type="presOf" srcId="{123162E0-7E00-4839-A54D-613946977F93}" destId="{A8795493-F5F3-4EEF-950E-74C269CAA703}" srcOrd="0" destOrd="0" presId="urn:microsoft.com/office/officeart/2005/8/layout/pList1"/>
    <dgm:cxn modelId="{FB876F3A-19C4-4A64-8CFB-E94216D08439}" srcId="{ABDB3EC2-8FFB-418D-B249-179B04135482}" destId="{123162E0-7E00-4839-A54D-613946977F93}" srcOrd="3" destOrd="0" parTransId="{865FC2FE-655C-43B5-92A1-56158DB01994}" sibTransId="{D186533D-07C9-4DB4-B64C-BA37FB4C77CC}"/>
    <dgm:cxn modelId="{82BEDF5C-A79B-4794-A840-06ECB6079CA8}" type="presOf" srcId="{C9DACE8D-1D9B-4F99-85FD-2587131FF5C6}" destId="{3A940DB5-B565-48E2-80C1-C25302CC9A47}" srcOrd="0" destOrd="0" presId="urn:microsoft.com/office/officeart/2005/8/layout/pList1"/>
    <dgm:cxn modelId="{719DC85A-FA7B-4C2C-A7C9-72E706364107}" type="presOf" srcId="{ABDB3EC2-8FFB-418D-B249-179B04135482}" destId="{47AE6A06-08C8-4D11-A1C8-07C39619E65B}" srcOrd="0" destOrd="0" presId="urn:microsoft.com/office/officeart/2005/8/layout/pList1"/>
    <dgm:cxn modelId="{F29BA985-D891-4CA3-B9A5-D4576859D168}" type="presOf" srcId="{E6881B13-7090-4D45-A456-AD0C628BF987}" destId="{89535FEA-2D2C-4D59-9D13-C60C867D6880}" srcOrd="0" destOrd="0" presId="urn:microsoft.com/office/officeart/2005/8/layout/pList1"/>
    <dgm:cxn modelId="{DE5C72AE-B066-4817-9042-59F743C5F3E2}" type="presOf" srcId="{CC2051D2-BCA8-4097-B7E0-F58E253F785B}" destId="{213D2E7F-10CB-4FB6-A589-BA189A3D5DF3}" srcOrd="0" destOrd="0" presId="urn:microsoft.com/office/officeart/2005/8/layout/pList1"/>
    <dgm:cxn modelId="{52077CBE-A2F5-40FE-AF3B-FEC74EEED1B4}" type="presOf" srcId="{B1877A66-7D98-410F-860D-306A59933774}" destId="{6324E741-E4AB-47D2-9F60-3B1A0D98B887}" srcOrd="0" destOrd="0" presId="urn:microsoft.com/office/officeart/2005/8/layout/pList1"/>
    <dgm:cxn modelId="{790CFCC6-C2C9-41AD-A75F-3875B2989733}" srcId="{ABDB3EC2-8FFB-418D-B249-179B04135482}" destId="{52A711C6-795D-4C6B-B4FE-168BEB66D797}" srcOrd="4" destOrd="0" parTransId="{BAFB0414-C569-4997-93D8-BE5040EC206A}" sibTransId="{84FD8AE9-CFDA-4682-A234-FC20FD62FDE1}"/>
    <dgm:cxn modelId="{1E7365C8-B236-406E-95CC-646308342C0A}" srcId="{ABDB3EC2-8FFB-418D-B249-179B04135482}" destId="{1E4D716F-EDB6-41FE-9EA3-E66C763C8844}" srcOrd="1" destOrd="0" parTransId="{9C4F0F76-799D-4F77-B46C-D47903EA3EF8}" sibTransId="{E6881B13-7090-4D45-A456-AD0C628BF987}"/>
    <dgm:cxn modelId="{1FC906DC-3DAC-4E3D-87CA-88B2AE099FA0}" type="presOf" srcId="{D186533D-07C9-4DB4-B64C-BA37FB4C77CC}" destId="{DE57FB3B-E9EE-4F4F-AB61-124157F51F54}" srcOrd="0" destOrd="0" presId="urn:microsoft.com/office/officeart/2005/8/layout/pList1"/>
    <dgm:cxn modelId="{48D736DF-640F-419A-A6CE-BDAE5CD07B26}" type="presOf" srcId="{1E4D716F-EDB6-41FE-9EA3-E66C763C8844}" destId="{9718E797-6729-4287-BC31-BBD80ACD2839}" srcOrd="0" destOrd="0" presId="urn:microsoft.com/office/officeart/2005/8/layout/pList1"/>
    <dgm:cxn modelId="{37D1840C-F09B-4319-8D7C-8AFB5A1D8C9B}" type="presParOf" srcId="{47AE6A06-08C8-4D11-A1C8-07C39619E65B}" destId="{484BB499-CC9B-4093-9137-50FB677174C1}" srcOrd="0" destOrd="0" presId="urn:microsoft.com/office/officeart/2005/8/layout/pList1"/>
    <dgm:cxn modelId="{1BCE9D30-38B5-42A2-85DD-1F1509B9D814}" type="presParOf" srcId="{484BB499-CC9B-4093-9137-50FB677174C1}" destId="{94C7412A-C954-4CF9-AE17-F27461548375}" srcOrd="0" destOrd="0" presId="urn:microsoft.com/office/officeart/2005/8/layout/pList1"/>
    <dgm:cxn modelId="{A882F1AB-9354-49FD-8587-25670ECCEC6E}" type="presParOf" srcId="{484BB499-CC9B-4093-9137-50FB677174C1}" destId="{6324E741-E4AB-47D2-9F60-3B1A0D98B887}" srcOrd="1" destOrd="0" presId="urn:microsoft.com/office/officeart/2005/8/layout/pList1"/>
    <dgm:cxn modelId="{7D053F36-38B6-4B8D-88F0-A4E12DEA0B4D}" type="presParOf" srcId="{47AE6A06-08C8-4D11-A1C8-07C39619E65B}" destId="{12FEE357-4C34-42B0-AB47-8319E03093EE}" srcOrd="1" destOrd="0" presId="urn:microsoft.com/office/officeart/2005/8/layout/pList1"/>
    <dgm:cxn modelId="{C5AFE209-2012-4C24-A005-5569F7A1D6EC}" type="presParOf" srcId="{47AE6A06-08C8-4D11-A1C8-07C39619E65B}" destId="{DA5CECA6-4A8F-4C09-9CE6-26BDECF2E5E8}" srcOrd="2" destOrd="0" presId="urn:microsoft.com/office/officeart/2005/8/layout/pList1"/>
    <dgm:cxn modelId="{84BE1D9F-A7E9-483D-A436-FC581E17B40A}" type="presParOf" srcId="{DA5CECA6-4A8F-4C09-9CE6-26BDECF2E5E8}" destId="{20A93CF1-D65A-4582-BD9B-371207699557}" srcOrd="0" destOrd="0" presId="urn:microsoft.com/office/officeart/2005/8/layout/pList1"/>
    <dgm:cxn modelId="{00BF61F2-BD19-491F-8E51-65643896CE77}" type="presParOf" srcId="{DA5CECA6-4A8F-4C09-9CE6-26BDECF2E5E8}" destId="{9718E797-6729-4287-BC31-BBD80ACD2839}" srcOrd="1" destOrd="0" presId="urn:microsoft.com/office/officeart/2005/8/layout/pList1"/>
    <dgm:cxn modelId="{8C906D13-FE96-40BB-82E4-D38979FF6926}" type="presParOf" srcId="{47AE6A06-08C8-4D11-A1C8-07C39619E65B}" destId="{89535FEA-2D2C-4D59-9D13-C60C867D6880}" srcOrd="3" destOrd="0" presId="urn:microsoft.com/office/officeart/2005/8/layout/pList1"/>
    <dgm:cxn modelId="{B4BD3AA9-3FD1-44C9-AED9-98F9303668B6}" type="presParOf" srcId="{47AE6A06-08C8-4D11-A1C8-07C39619E65B}" destId="{4E467B6C-AF10-4C0C-9694-CE16C8411F42}" srcOrd="4" destOrd="0" presId="urn:microsoft.com/office/officeart/2005/8/layout/pList1"/>
    <dgm:cxn modelId="{BD174A67-60FA-4220-9497-E1E9500A597B}" type="presParOf" srcId="{4E467B6C-AF10-4C0C-9694-CE16C8411F42}" destId="{E89A070F-9E73-470D-8A9C-969C016275E1}" srcOrd="0" destOrd="0" presId="urn:microsoft.com/office/officeart/2005/8/layout/pList1"/>
    <dgm:cxn modelId="{A2DCAA68-0E7C-47AB-9D08-D8142E9EF5C9}" type="presParOf" srcId="{4E467B6C-AF10-4C0C-9694-CE16C8411F42}" destId="{3A940DB5-B565-48E2-80C1-C25302CC9A47}" srcOrd="1" destOrd="0" presId="urn:microsoft.com/office/officeart/2005/8/layout/pList1"/>
    <dgm:cxn modelId="{34702C3F-D2C8-4847-BDAA-88FD21AF2A8F}" type="presParOf" srcId="{47AE6A06-08C8-4D11-A1C8-07C39619E65B}" destId="{213D2E7F-10CB-4FB6-A589-BA189A3D5DF3}" srcOrd="5" destOrd="0" presId="urn:microsoft.com/office/officeart/2005/8/layout/pList1"/>
    <dgm:cxn modelId="{05AC4E7E-33E8-4F95-A145-5786798F981A}" type="presParOf" srcId="{47AE6A06-08C8-4D11-A1C8-07C39619E65B}" destId="{4AF0958A-EAA3-421D-A470-F2DBE9F84E72}" srcOrd="6" destOrd="0" presId="urn:microsoft.com/office/officeart/2005/8/layout/pList1"/>
    <dgm:cxn modelId="{9062608A-D7D3-4E98-BE36-F4931626E49B}" type="presParOf" srcId="{4AF0958A-EAA3-421D-A470-F2DBE9F84E72}" destId="{5DD47271-EC90-419C-80AB-E8D9DE7C622B}" srcOrd="0" destOrd="0" presId="urn:microsoft.com/office/officeart/2005/8/layout/pList1"/>
    <dgm:cxn modelId="{AFC52B49-BC7C-4A0A-B00D-EB123008706B}" type="presParOf" srcId="{4AF0958A-EAA3-421D-A470-F2DBE9F84E72}" destId="{A8795493-F5F3-4EEF-950E-74C269CAA703}" srcOrd="1" destOrd="0" presId="urn:microsoft.com/office/officeart/2005/8/layout/pList1"/>
    <dgm:cxn modelId="{2A38BE19-0E96-4AA2-9B5F-3DDF4F7FD041}" type="presParOf" srcId="{47AE6A06-08C8-4D11-A1C8-07C39619E65B}" destId="{DE57FB3B-E9EE-4F4F-AB61-124157F51F54}" srcOrd="7" destOrd="0" presId="urn:microsoft.com/office/officeart/2005/8/layout/pList1"/>
    <dgm:cxn modelId="{BA9CE7A3-F8D7-4D55-AC63-1433F9E0A05D}" type="presParOf" srcId="{47AE6A06-08C8-4D11-A1C8-07C39619E65B}" destId="{5CA363AC-7ED2-41B1-B2B0-0EC162DDCD99}" srcOrd="8" destOrd="0" presId="urn:microsoft.com/office/officeart/2005/8/layout/pList1"/>
    <dgm:cxn modelId="{2B888A94-13B5-4627-BF12-82861564E3A9}" type="presParOf" srcId="{5CA363AC-7ED2-41B1-B2B0-0EC162DDCD99}" destId="{201F9ABE-CE6E-48EF-806A-56FD6EAEB5D2}" srcOrd="0" destOrd="0" presId="urn:microsoft.com/office/officeart/2005/8/layout/pList1"/>
    <dgm:cxn modelId="{41DC8476-2498-4AE3-A243-47BBDAF80498}" type="presParOf" srcId="{5CA363AC-7ED2-41B1-B2B0-0EC162DDCD99}" destId="{84E0B07A-6449-4B02-BBCF-0C8E4BCA673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E8967-E3C3-443F-B800-E04644B893C1}">
      <dsp:nvSpPr>
        <dsp:cNvPr id="0" name=""/>
        <dsp:cNvSpPr/>
      </dsp:nvSpPr>
      <dsp:spPr>
        <a:xfrm>
          <a:off x="0" y="622802"/>
          <a:ext cx="727280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3A3F1-4E38-460B-A0B5-B49788CA8B54}">
      <dsp:nvSpPr>
        <dsp:cNvPr id="0" name=""/>
        <dsp:cNvSpPr/>
      </dsp:nvSpPr>
      <dsp:spPr>
        <a:xfrm>
          <a:off x="363640" y="102650"/>
          <a:ext cx="6531097" cy="7710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HIGIENIZAÇÃO DE INSTALAÇÕES, EQUIPAMENTOS E MÓVEIS</a:t>
          </a:r>
          <a:endParaRPr lang="pt-BR" sz="2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01281" y="140291"/>
        <a:ext cx="6455815" cy="695790"/>
      </dsp:txXfrm>
    </dsp:sp>
    <dsp:sp modelId="{2972A44B-5781-4062-B9ED-30139FF2446A}">
      <dsp:nvSpPr>
        <dsp:cNvPr id="0" name=""/>
        <dsp:cNvSpPr/>
      </dsp:nvSpPr>
      <dsp:spPr>
        <a:xfrm>
          <a:off x="0" y="1896073"/>
          <a:ext cx="727280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E4C14-1672-471C-939B-6DAFDB26D305}">
      <dsp:nvSpPr>
        <dsp:cNvPr id="0" name=""/>
        <dsp:cNvSpPr/>
      </dsp:nvSpPr>
      <dsp:spPr>
        <a:xfrm>
          <a:off x="363640" y="1143002"/>
          <a:ext cx="6585214" cy="1003991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HIGIENE E SAUDE DOS MANIPULADORES</a:t>
          </a:r>
          <a:endParaRPr lang="pt-BR" sz="2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12651" y="1192013"/>
        <a:ext cx="6487192" cy="905969"/>
      </dsp:txXfrm>
    </dsp:sp>
    <dsp:sp modelId="{471F7155-569A-4E94-BD9D-BFBA38049F42}">
      <dsp:nvSpPr>
        <dsp:cNvPr id="0" name=""/>
        <dsp:cNvSpPr/>
      </dsp:nvSpPr>
      <dsp:spPr>
        <a:xfrm>
          <a:off x="0" y="3310100"/>
          <a:ext cx="727280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BBE7A-0518-4198-9690-89A53409D07B}">
      <dsp:nvSpPr>
        <dsp:cNvPr id="0" name=""/>
        <dsp:cNvSpPr/>
      </dsp:nvSpPr>
      <dsp:spPr>
        <a:xfrm>
          <a:off x="363640" y="2416273"/>
          <a:ext cx="6570705" cy="1144747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CONTROLE INTEGRADO DE VETORES E PRAGAS URBANAS</a:t>
          </a:r>
          <a:endParaRPr lang="pt-BR" sz="2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19522" y="2472155"/>
        <a:ext cx="6458941" cy="1032983"/>
      </dsp:txXfrm>
    </dsp:sp>
    <dsp:sp modelId="{10D16E23-11DF-4330-B87A-1B53D2AC450A}">
      <dsp:nvSpPr>
        <dsp:cNvPr id="0" name=""/>
        <dsp:cNvSpPr/>
      </dsp:nvSpPr>
      <dsp:spPr>
        <a:xfrm>
          <a:off x="0" y="4491253"/>
          <a:ext cx="727280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BD973-AC7D-44C1-801A-EF8D9F53F8C1}">
      <dsp:nvSpPr>
        <dsp:cNvPr id="0" name=""/>
        <dsp:cNvSpPr/>
      </dsp:nvSpPr>
      <dsp:spPr>
        <a:xfrm>
          <a:off x="363640" y="3830300"/>
          <a:ext cx="6576662" cy="91187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HIGIENIZAÇÃO DO RESERVATÓRIO</a:t>
          </a:r>
          <a:endParaRPr lang="pt-BR" sz="2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08154" y="3874814"/>
        <a:ext cx="6487634" cy="822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407DA-43E2-4D82-81C3-608F447BAA25}">
      <dsp:nvSpPr>
        <dsp:cNvPr id="0" name=""/>
        <dsp:cNvSpPr/>
      </dsp:nvSpPr>
      <dsp:spPr>
        <a:xfrm>
          <a:off x="0" y="30028"/>
          <a:ext cx="8128000" cy="1104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LIMPEZA</a:t>
          </a:r>
        </a:p>
      </dsp:txBody>
      <dsp:txXfrm>
        <a:off x="53916" y="83944"/>
        <a:ext cx="8020168" cy="996648"/>
      </dsp:txXfrm>
    </dsp:sp>
    <dsp:sp modelId="{7D7380A5-C13A-4574-9CAD-46C91AED1B3E}">
      <dsp:nvSpPr>
        <dsp:cNvPr id="0" name=""/>
        <dsp:cNvSpPr/>
      </dsp:nvSpPr>
      <dsp:spPr>
        <a:xfrm>
          <a:off x="0" y="1134508"/>
          <a:ext cx="8128000" cy="9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b="1" kern="120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rPr>
            <a:t>Remoção física de sujidades no ambiente</a:t>
          </a:r>
          <a:endParaRPr lang="pt-B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34508"/>
        <a:ext cx="8128000" cy="977040"/>
      </dsp:txXfrm>
    </dsp:sp>
    <dsp:sp modelId="{5201013A-87FC-4E67-B4C5-D84533E9D657}">
      <dsp:nvSpPr>
        <dsp:cNvPr id="0" name=""/>
        <dsp:cNvSpPr/>
      </dsp:nvSpPr>
      <dsp:spPr>
        <a:xfrm>
          <a:off x="0" y="1590375"/>
          <a:ext cx="8128000" cy="1104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DESINFECÇÃO</a:t>
          </a:r>
        </a:p>
      </dsp:txBody>
      <dsp:txXfrm>
        <a:off x="53916" y="1644291"/>
        <a:ext cx="8020168" cy="996648"/>
      </dsp:txXfrm>
    </dsp:sp>
    <dsp:sp modelId="{3CD61B8E-DB22-4F57-B526-45CA4888D906}">
      <dsp:nvSpPr>
        <dsp:cNvPr id="0" name=""/>
        <dsp:cNvSpPr/>
      </dsp:nvSpPr>
      <dsp:spPr>
        <a:xfrm>
          <a:off x="0" y="2781227"/>
          <a:ext cx="8128000" cy="9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b="1" kern="120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Remoção de </a:t>
          </a:r>
          <a:r>
            <a:rPr lang="pt-BR" sz="2800" b="1" kern="1200" spc="-1" dirty="0" err="1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microorganismos</a:t>
          </a:r>
          <a:r>
            <a:rPr lang="pt-BR" sz="2800" b="1" kern="120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 por meio de desinfetantes</a:t>
          </a:r>
          <a:r>
            <a:rPr lang="pt-BR" sz="2800" kern="120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pt-B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81227"/>
        <a:ext cx="8128000" cy="977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97270-73F4-4134-9A27-091D863B9EF5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Prepara</a:t>
          </a:r>
          <a:endParaRPr lang="pt-B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0487" y="59640"/>
        <a:ext cx="1667024" cy="1044029"/>
      </dsp:txXfrm>
    </dsp:sp>
    <dsp:sp modelId="{3E862C82-A67D-45B6-BA74-999B07B96DE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212328" y="183458"/>
              </a:moveTo>
              <a:arcTo wR="2310126" hR="2310126" stAng="17579295" swAng="195999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2E615-2776-4FC9-920D-65C7ACD8D1C3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Manuseia</a:t>
          </a:r>
          <a:endParaRPr lang="pt-B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7548" y="1655898"/>
        <a:ext cx="1667024" cy="1044029"/>
      </dsp:txXfrm>
    </dsp:sp>
    <dsp:sp modelId="{F7105B01-1AF5-4952-A2A1-89CA6F6839A7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7101" y="2189512"/>
              </a:moveTo>
              <a:arcTo wR="2310126" hR="2310126" stAng="21420430" swAng="2195114"/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6B46D-6A4D-403F-B708-A25728322A68}">
      <dsp:nvSpPr>
        <dsp:cNvPr id="0" name=""/>
        <dsp:cNvSpPr/>
      </dsp:nvSpPr>
      <dsp:spPr>
        <a:xfrm>
          <a:off x="4096926" y="4182218"/>
          <a:ext cx="2649862" cy="1156989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Comercializa</a:t>
          </a:r>
        </a:p>
      </dsp:txBody>
      <dsp:txXfrm>
        <a:off x="4153406" y="4238698"/>
        <a:ext cx="2536902" cy="1044029"/>
      </dsp:txXfrm>
    </dsp:sp>
    <dsp:sp modelId="{43E13449-6D4C-4437-BC8A-F632589414F5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339397" y="4620066"/>
              </a:moveTo>
              <a:arcTo wR="2310126" hR="2310126" stAng="5356439" swAng="533640"/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A3BDA-4B6C-46C2-A465-94BE6180F018}">
      <dsp:nvSpPr>
        <dsp:cNvPr id="0" name=""/>
        <dsp:cNvSpPr/>
      </dsp:nvSpPr>
      <dsp:spPr>
        <a:xfrm>
          <a:off x="1680114" y="4182218"/>
          <a:ext cx="2052054" cy="1156989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Transporta </a:t>
          </a:r>
        </a:p>
      </dsp:txBody>
      <dsp:txXfrm>
        <a:off x="1736594" y="4238698"/>
        <a:ext cx="1939094" cy="1044029"/>
      </dsp:txXfrm>
    </dsp:sp>
    <dsp:sp modelId="{798B8B59-D48A-46E9-844C-20DA238B02E7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85803" y="3588275"/>
              </a:moveTo>
              <a:arcTo wR="2310126" hR="2310126" stAng="8784456" swAng="2195114"/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0A353-9777-4333-874C-DFA75E5A6046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Outras atividades </a:t>
          </a:r>
          <a:endParaRPr lang="pt-B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3427" y="1655898"/>
        <a:ext cx="1667024" cy="1044029"/>
      </dsp:txXfrm>
    </dsp:sp>
    <dsp:sp modelId="{32729DDF-CD9B-4F21-AC55-A9BA8A1B27FC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02763" y="1006803"/>
              </a:moveTo>
              <a:arcTo wR="2310126" hR="2310126" stAng="12860714" swAng="1959991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7412A-C954-4CF9-AE17-F27461548375}">
      <dsp:nvSpPr>
        <dsp:cNvPr id="0" name=""/>
        <dsp:cNvSpPr/>
      </dsp:nvSpPr>
      <dsp:spPr>
        <a:xfrm>
          <a:off x="160287" y="1204"/>
          <a:ext cx="2439756" cy="168099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4E741-E4AB-47D2-9F60-3B1A0D98B887}">
      <dsp:nvSpPr>
        <dsp:cNvPr id="0" name=""/>
        <dsp:cNvSpPr/>
      </dsp:nvSpPr>
      <dsp:spPr>
        <a:xfrm>
          <a:off x="160287" y="1682196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Telefone</a:t>
          </a:r>
        </a:p>
      </dsp:txBody>
      <dsp:txXfrm>
        <a:off x="160287" y="1682196"/>
        <a:ext cx="2439756" cy="905149"/>
      </dsp:txXfrm>
    </dsp:sp>
    <dsp:sp modelId="{20A93CF1-D65A-4582-BD9B-371207699557}">
      <dsp:nvSpPr>
        <dsp:cNvPr id="0" name=""/>
        <dsp:cNvSpPr/>
      </dsp:nvSpPr>
      <dsp:spPr>
        <a:xfrm>
          <a:off x="2844121" y="1204"/>
          <a:ext cx="2439756" cy="1680991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8E797-6729-4287-BC31-BBD80ACD2839}">
      <dsp:nvSpPr>
        <dsp:cNvPr id="0" name=""/>
        <dsp:cNvSpPr/>
      </dsp:nvSpPr>
      <dsp:spPr>
        <a:xfrm>
          <a:off x="2844121" y="1682196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Dinheiro</a:t>
          </a:r>
        </a:p>
      </dsp:txBody>
      <dsp:txXfrm>
        <a:off x="2844121" y="1682196"/>
        <a:ext cx="2439756" cy="905149"/>
      </dsp:txXfrm>
    </dsp:sp>
    <dsp:sp modelId="{E89A070F-9E73-470D-8A9C-969C016275E1}">
      <dsp:nvSpPr>
        <dsp:cNvPr id="0" name=""/>
        <dsp:cNvSpPr/>
      </dsp:nvSpPr>
      <dsp:spPr>
        <a:xfrm>
          <a:off x="5527956" y="1204"/>
          <a:ext cx="2439756" cy="1680991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40DB5-B565-48E2-80C1-C25302CC9A47}">
      <dsp:nvSpPr>
        <dsp:cNvPr id="0" name=""/>
        <dsp:cNvSpPr/>
      </dsp:nvSpPr>
      <dsp:spPr>
        <a:xfrm>
          <a:off x="5527956" y="1682196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Anotar pedidos</a:t>
          </a:r>
        </a:p>
      </dsp:txBody>
      <dsp:txXfrm>
        <a:off x="5527956" y="1682196"/>
        <a:ext cx="2439756" cy="905149"/>
      </dsp:txXfrm>
    </dsp:sp>
    <dsp:sp modelId="{5DD47271-EC90-419C-80AB-E8D9DE7C622B}">
      <dsp:nvSpPr>
        <dsp:cNvPr id="0" name=""/>
        <dsp:cNvSpPr/>
      </dsp:nvSpPr>
      <dsp:spPr>
        <a:xfrm>
          <a:off x="503905" y="2831321"/>
          <a:ext cx="2439756" cy="1680991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95493-F5F3-4EEF-950E-74C269CAA703}">
      <dsp:nvSpPr>
        <dsp:cNvPr id="0" name=""/>
        <dsp:cNvSpPr/>
      </dsp:nvSpPr>
      <dsp:spPr>
        <a:xfrm>
          <a:off x="503905" y="4512313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Ir ao banheiro</a:t>
          </a:r>
        </a:p>
      </dsp:txBody>
      <dsp:txXfrm>
        <a:off x="503905" y="4512313"/>
        <a:ext cx="2439756" cy="905149"/>
      </dsp:txXfrm>
    </dsp:sp>
    <dsp:sp modelId="{201F9ABE-CE6E-48EF-806A-56FD6EAEB5D2}">
      <dsp:nvSpPr>
        <dsp:cNvPr id="0" name=""/>
        <dsp:cNvSpPr/>
      </dsp:nvSpPr>
      <dsp:spPr>
        <a:xfrm>
          <a:off x="4186039" y="2831321"/>
          <a:ext cx="2439756" cy="1680991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0B07A-6449-4B02-BBCF-0C8E4BCA673F}">
      <dsp:nvSpPr>
        <dsp:cNvPr id="0" name=""/>
        <dsp:cNvSpPr/>
      </dsp:nvSpPr>
      <dsp:spPr>
        <a:xfrm>
          <a:off x="3187739" y="4512313"/>
          <a:ext cx="4436354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Outras atividades que não seja o alimento</a:t>
          </a:r>
        </a:p>
      </dsp:txBody>
      <dsp:txXfrm>
        <a:off x="3187739" y="4512313"/>
        <a:ext cx="4436354" cy="905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8FCEE-FE33-4B1F-A89F-D5A0E3F0895D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265B2-ACA8-4A7F-9E8C-B01358B82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11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1213"/>
            <a:ext cx="7126288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05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6317" y="5077383"/>
            <a:ext cx="6047043" cy="4811400"/>
          </a:xfrm>
          <a:noFill/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3921A-2D74-4321-8A0F-E637F4D00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BB1CDF-3DDB-4CCA-AA3D-2885E7B60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8916A0-B6FD-42DA-AF38-338F2AF5A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0E6E-9F05-4D50-896F-ACFE90DB21FC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943B54-B75E-4EF9-8459-A080D2EAE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14F8C6-C1DC-4EBF-AB99-8BD323B8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780D-BF6F-4BB0-9F7D-C9DF7BD69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9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4AD7B-DC44-46CE-8839-9345B9323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BC7EE2-D238-4B1C-8E1C-9D10091B8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0DF235-D0E9-46B5-9B9D-F75F18F1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0E6E-9F05-4D50-896F-ACFE90DB21FC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B6B930-6507-4F82-88EE-88C69381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C14B2D-3A67-43A1-B3E8-D45753D4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780D-BF6F-4BB0-9F7D-C9DF7BD69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08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723A14-14EA-4B6A-867D-7FFD145AB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BB03AE5-5E2B-49BA-A8E2-8C1E1CB18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07B16D-BF31-4F02-B764-FD912EC97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0E6E-9F05-4D50-896F-ACFE90DB21FC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08D3BC-A3D8-4294-A7D6-73BF5937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C608ED-6B42-48E5-B326-BEA81A43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780D-BF6F-4BB0-9F7D-C9DF7BD69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077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576" y="273600"/>
            <a:ext cx="10971927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737769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576" y="273600"/>
            <a:ext cx="10971927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09576" y="1604520"/>
            <a:ext cx="10971927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8838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576" y="273600"/>
            <a:ext cx="10971927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576" y="1604520"/>
            <a:ext cx="10971927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73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A791D-3538-4346-97D9-5CAE91C2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AB06FC-76FB-4530-9529-E5114A320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3081DF-8D68-44FD-8C28-0C0E7162D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0E6E-9F05-4D50-896F-ACFE90DB21FC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1D635F-9328-4D69-9907-CCF655F7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FF99D9-DCBD-4826-BC6D-E6FB089A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780D-BF6F-4BB0-9F7D-C9DF7BD69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36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8560F-9A33-4C00-AF99-4BD08A59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91A6C7-451E-4A59-9A01-F1FE8446A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D1C234-7A79-4560-8C76-0E951ED1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0E6E-9F05-4D50-896F-ACFE90DB21FC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112ECB-9037-421D-8732-5106F8DD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610D9C-7358-4BC5-85B9-0568E608F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780D-BF6F-4BB0-9F7D-C9DF7BD69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53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B984F-62F0-447B-9C8E-923B93803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081F84-2058-44EC-89DC-C748891E7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CE78DA-254D-450D-887C-3DF02958F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6AE56D-8FF5-487C-ADD0-11812316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0E6E-9F05-4D50-896F-ACFE90DB21FC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13BF09-6394-4306-836D-75E494E10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B67CEF-FFE7-4003-A06D-19A1570F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780D-BF6F-4BB0-9F7D-C9DF7BD69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85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1F2E30-27A0-46BB-A2C9-1B425A42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48EF50-A00A-4783-9CD6-7C7A23642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952E2F-2D04-4B23-8A79-01DF09BAE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3741AFB-8A1D-496F-A7D2-20B48D7D5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43DB06D-BA17-4DAC-BC23-53CF1D33E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8618501-2C0C-4B1B-BD9A-6D980B59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0E6E-9F05-4D50-896F-ACFE90DB21FC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03D2290-7236-46E3-9432-B0A38422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3892D8-550B-405D-81DA-381D0514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780D-BF6F-4BB0-9F7D-C9DF7BD69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33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3A26C-6D80-4810-B649-6C28776B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DC58893-44D1-4613-97F4-AA8ADC433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0E6E-9F05-4D50-896F-ACFE90DB21FC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7D1CEA-385E-4FE4-B1FE-F308DE55D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3145B6-9E6C-4ACD-B835-6AD6C049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780D-BF6F-4BB0-9F7D-C9DF7BD69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23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5692576-55A7-466B-9C90-312760B7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0E6E-9F05-4D50-896F-ACFE90DB21FC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FF4FA30-C4F8-4003-A332-C67E2ED3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331724-4E36-447E-9D29-D8FF12D7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780D-BF6F-4BB0-9F7D-C9DF7BD69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22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F0F3C-1B3A-4C18-A34D-610262B8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3A66D5-0035-4183-B284-9CA226B1A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9FF3E9C-2C4D-418E-B5DD-5CBE9454C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6F6B82-4E61-4DC1-8F1D-2F6F0F266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0E6E-9F05-4D50-896F-ACFE90DB21FC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444469-91A1-49A0-9AE4-DA5626272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849FB1-2745-4D3C-8264-CB0583821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780D-BF6F-4BB0-9F7D-C9DF7BD69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15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3D606-D03B-42EC-9075-6FF8D5201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B4ABC24-89BD-4B47-8DF8-41FC72682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7956E2-A8B1-479B-94D2-5B53FDE19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16C32C-F704-4C49-A01A-1C57A7EF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0E6E-9F05-4D50-896F-ACFE90DB21FC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195EF5-96F8-4341-8062-EBE6B3B1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44CC3C-1B39-45E6-835A-E2265375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780D-BF6F-4BB0-9F7D-C9DF7BD69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03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6F19646-27F5-43DD-993F-A29DA042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75FD50-D808-4BBA-A0B4-717918339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187C4A-586C-4870-A93F-D77D1A042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B0E6E-9F05-4D50-896F-ACFE90DB21FC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B2D6F6-1F0D-40C4-BF4E-0ED3E3B30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645F0F-909C-4A9F-9731-A8C0E579F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9780D-BF6F-4BB0-9F7D-C9DF7BD69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26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mmons.wikimedia.org/wiki/File:Aten%C3%A7%C3%A3o.jpg" TargetMode="External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irculodeestudios-centrohistorico.blogspot.com/2012/08/yosoy132-en-alerta-definen-acciones.html" TargetMode="External"/><Relationship Id="rId4" Type="http://schemas.openxmlformats.org/officeDocument/2006/relationships/image" Target="../media/image5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hyperlink" Target="http://www.sisvisa.pi.gov.br/" TargetMode="External"/><Relationship Id="rId7" Type="http://schemas.openxmlformats.org/officeDocument/2006/relationships/image" Target="../media/image75.jpeg"/><Relationship Id="rId2" Type="http://schemas.openxmlformats.org/officeDocument/2006/relationships/hyperlink" Target="http://www.saude.pi.gov.br/divis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hyperlink" Target="mailto:visapiaui@yahoo.com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11AC6B6-594E-41D2-AF2D-94B5F78975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1886" y="1817712"/>
            <a:ext cx="11190513" cy="4495800"/>
          </a:xfrm>
        </p:spPr>
        <p:txBody>
          <a:bodyPr>
            <a:normAutofit/>
          </a:bodyPr>
          <a:lstStyle/>
          <a:p>
            <a:pPr marL="320040" indent="-320040" algn="ctr"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320040" indent="-320040" algn="ctr"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320040" indent="-320040" algn="ctr">
              <a:buNone/>
              <a:defRPr/>
            </a:pPr>
            <a:endParaRPr lang="pt-BR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CURSO BÁSICO DE INSPEÇÃO SANITÁRIA</a:t>
            </a:r>
          </a:p>
          <a:p>
            <a:pPr marL="0" indent="0" algn="ctr">
              <a:buNone/>
              <a:defRPr/>
            </a:pP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SERVIÇOS E PRODUTOS </a:t>
            </a:r>
          </a:p>
          <a:p>
            <a:pPr marL="0" indent="0" algn="ctr">
              <a:buNone/>
              <a:defRPr/>
            </a:pPr>
            <a:endParaRPr lang="pt-BR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pt-BR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indent="-320040" algn="r">
              <a:buNone/>
              <a:defRPr/>
            </a:pPr>
            <a:endParaRPr lang="pt-BR" sz="1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20040" indent="-320040" algn="r">
              <a:buNone/>
              <a:defRPr/>
            </a:pP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7" name="Imagem 10">
            <a:extLst>
              <a:ext uri="{FF2B5EF4-FFF2-40B4-BE49-F238E27FC236}">
                <a16:creationId xmlns:a16="http://schemas.microsoft.com/office/drawing/2014/main" id="{2C7B1567-288B-4E1A-8C80-C261DEDA2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701" y="207527"/>
            <a:ext cx="10958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Imagem 1">
            <a:extLst>
              <a:ext uri="{FF2B5EF4-FFF2-40B4-BE49-F238E27FC236}">
                <a16:creationId xmlns:a16="http://schemas.microsoft.com/office/drawing/2014/main" id="{517D2FF3-5BD6-4F59-8985-A028069B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264" y="165708"/>
            <a:ext cx="10958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C78108A-1C97-45E0-8933-2D431CCB837D}"/>
              </a:ext>
            </a:extLst>
          </p:cNvPr>
          <p:cNvSpPr txBox="1"/>
          <p:nvPr/>
        </p:nvSpPr>
        <p:spPr>
          <a:xfrm>
            <a:off x="2287322" y="1726353"/>
            <a:ext cx="7830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Governo do Estado do Piauí 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Secretaria de Estado da Saúde do Piauí – SESAPI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Superintendência de Atenção Primária à Saúde e Municípios – SUPAT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Diretoria de Vigilância Sanitária do Estado do Piauí - DIVISA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ED000B44-20DD-4492-8DA7-81D31A16C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55" y="148041"/>
            <a:ext cx="1814316" cy="1107653"/>
          </a:xfrm>
          <a:prstGeom prst="rect">
            <a:avLst/>
          </a:prstGeom>
        </p:spPr>
      </p:pic>
      <p:pic>
        <p:nvPicPr>
          <p:cNvPr id="12" name="Picture 2" descr="Logo saude horizontal">
            <a:extLst>
              <a:ext uri="{FF2B5EF4-FFF2-40B4-BE49-F238E27FC236}">
                <a16:creationId xmlns:a16="http://schemas.microsoft.com/office/drawing/2014/main" id="{07F37001-05C4-4C11-9BD6-C4E3B2EF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8545" y="333458"/>
            <a:ext cx="2591272" cy="77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7CE9CED-A0FF-4947-B9E2-79A9F581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73" y="194141"/>
            <a:ext cx="2051172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ogo sus">
            <a:extLst>
              <a:ext uri="{FF2B5EF4-FFF2-40B4-BE49-F238E27FC236}">
                <a16:creationId xmlns:a16="http://schemas.microsoft.com/office/drawing/2014/main" id="{9E53A4D8-6564-4F1B-A0EA-A2C946BBD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86" y="373006"/>
            <a:ext cx="1405135" cy="7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 descr="Lupa com preenchimento sólido">
            <a:extLst>
              <a:ext uri="{FF2B5EF4-FFF2-40B4-BE49-F238E27FC236}">
                <a16:creationId xmlns:a16="http://schemas.microsoft.com/office/drawing/2014/main" id="{9371D92E-90FE-4CE5-9FB0-7BA58514C2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8575" y="4684359"/>
            <a:ext cx="2307874" cy="22721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900332" y="548680"/>
            <a:ext cx="10810318" cy="3362138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                 </a:t>
            </a:r>
          </a:p>
          <a:p>
            <a:r>
              <a:rPr lang="pt-BR" dirty="0">
                <a:solidFill>
                  <a:srgbClr val="FF0000"/>
                </a:solidFill>
              </a:rPr>
              <a:t>   </a:t>
            </a:r>
          </a:p>
          <a:p>
            <a:r>
              <a:rPr lang="pt-BR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endParaRPr lang="pt-BR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pt-BR" sz="47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INSTALAÇÕES FÍSICAS</a:t>
            </a:r>
            <a:endParaRPr lang="pt-BR" sz="4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solidFill>
                <a:srgbClr val="FF0000"/>
              </a:solidFill>
            </a:endParaRPr>
          </a:p>
          <a:p>
            <a:endParaRPr lang="pt-BR" sz="2400" dirty="0">
              <a:solidFill>
                <a:srgbClr val="FF0000"/>
              </a:solidFill>
            </a:endParaRPr>
          </a:p>
          <a:p>
            <a:endParaRPr lang="pt-BR" sz="2400" dirty="0"/>
          </a:p>
          <a:p>
            <a:r>
              <a:rPr lang="pt-BR" sz="2400" dirty="0"/>
              <a:t>                                                 </a:t>
            </a:r>
          </a:p>
          <a:p>
            <a:r>
              <a:rPr lang="pt-BR" sz="2400" dirty="0"/>
              <a:t>                                             </a:t>
            </a:r>
          </a:p>
          <a:p>
            <a:endParaRPr lang="pt-BR" sz="2400" dirty="0"/>
          </a:p>
          <a:p>
            <a:endParaRPr lang="pt-BR" sz="2400" dirty="0">
              <a:solidFill>
                <a:srgbClr val="FF0000"/>
              </a:solidFill>
            </a:endParaRPr>
          </a:p>
          <a:p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sultado de imagem para cozinhas imagens dese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572" y="716666"/>
            <a:ext cx="3280524" cy="2444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Resultado de imagem para cozinhas imagens pessoa limpando desen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58" y="3681672"/>
            <a:ext cx="2889991" cy="2418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0D0A911A-B8AA-4DF1-81FF-6341C2DD2BF2}"/>
              </a:ext>
            </a:extLst>
          </p:cNvPr>
          <p:cNvSpPr txBox="1"/>
          <p:nvPr/>
        </p:nvSpPr>
        <p:spPr>
          <a:xfrm>
            <a:off x="4622009" y="4202342"/>
            <a:ext cx="72546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HIGIENIZAÇÃO DE INSTALAÇÕES, </a:t>
            </a:r>
          </a:p>
          <a:p>
            <a:pPr algn="ctr"/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EQUIPAMENTOS e MÓVEIS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96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EAA2B19-F1D9-44D1-9233-141B3FF2F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269805" y="-292599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650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700675" y="1186452"/>
            <a:ext cx="5790008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eaLnBrk="1" hangingPunct="1">
              <a:buFont typeface="Wingdings 3" pitchFamily="18" charset="2"/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TETOS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Acabamento liso, em cor clara, impermeável, de fácil limpeza;</a:t>
            </a:r>
          </a:p>
          <a:p>
            <a:pPr algn="just" eaLnBrk="1" hangingPunct="1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3" pitchFamily="18" charset="2"/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PAREDES E DIVISÓRIAS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Acabamento liso, em cor clara, impermeável, de fácil limpeza, em adequado estado de conservação;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3" pitchFamily="18" charset="2"/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PORTAS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superfícies lisa, de fácil higienização, ajustadas aos batentes, sem falhas de revestimento, portas externas com fechamento automático;</a:t>
            </a:r>
          </a:p>
          <a:p>
            <a:pPr algn="just" eaLnBrk="1" hangingPunct="1">
              <a:buFont typeface="Wingdings 3" pitchFamily="18" charset="2"/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3" pitchFamily="18" charset="2"/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3" pitchFamily="18" charset="2"/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8172" y="206692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7639" y="252651"/>
            <a:ext cx="1594276" cy="278998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7206" y="3811610"/>
            <a:ext cx="2454179" cy="184881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64607" y="3642554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338654" y="6380002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443615" y="478702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61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9B9F33B-F0CC-4410-85D0-1B957DF4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5CB1B7E-4B0B-4E99-9560-9667270D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674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651292" y="1253331"/>
            <a:ext cx="5591894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eaLnBrk="1" hangingPunct="1">
              <a:buFont typeface="Wingdings 3" pitchFamily="18" charset="2"/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JANELAS E ABERTURAS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Existência de proteção contra insetos e roedores, com superfícies lisa, de fácil higienização, ajustadas aos batentes, sem falhas de revestimento;</a:t>
            </a:r>
          </a:p>
          <a:p>
            <a:pPr algn="just" eaLnBrk="1" hangingPunct="1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3" pitchFamily="18" charset="2"/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PISO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Constituído de material que permita fácil e apropriada higienização (liso, resistente, drenados com declive, impermeável, livre de defeitos, rachaduras, buracos e outros).</a:t>
            </a:r>
          </a:p>
          <a:p>
            <a:pPr algn="just" eaLnBrk="1" hangingPunct="1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700688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7" r="5721"/>
          <a:stretch/>
        </p:blipFill>
        <p:spPr bwMode="auto">
          <a:xfrm>
            <a:off x="8219558" y="852372"/>
            <a:ext cx="3096807" cy="309680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96DE3D2-178D-4017-842D-87C88CE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3881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7" b="-2"/>
          <a:stretch/>
        </p:blipFill>
        <p:spPr bwMode="auto">
          <a:xfrm>
            <a:off x="6723881" y="4685200"/>
            <a:ext cx="2733741" cy="2172801"/>
          </a:xfrm>
          <a:custGeom>
            <a:avLst/>
            <a:gdLst/>
            <a:ahLst/>
            <a:cxnLst/>
            <a:rect l="l" t="t" r="r" b="b"/>
            <a:pathLst>
              <a:path w="2733741" h="2172801">
                <a:moveTo>
                  <a:pt x="1366871" y="0"/>
                </a:moveTo>
                <a:cubicBezTo>
                  <a:pt x="2121772" y="0"/>
                  <a:pt x="2733741" y="595368"/>
                  <a:pt x="2733741" y="1329791"/>
                </a:cubicBezTo>
                <a:cubicBezTo>
                  <a:pt x="2733741" y="1605200"/>
                  <a:pt x="2647683" y="1861054"/>
                  <a:pt x="2500301" y="2073290"/>
                </a:cubicBezTo>
                <a:lnTo>
                  <a:pt x="2423813" y="2172801"/>
                </a:lnTo>
                <a:lnTo>
                  <a:pt x="309928" y="2172801"/>
                </a:lnTo>
                <a:lnTo>
                  <a:pt x="233440" y="2073290"/>
                </a:lnTo>
                <a:cubicBezTo>
                  <a:pt x="86058" y="1861054"/>
                  <a:pt x="0" y="1605200"/>
                  <a:pt x="0" y="1329791"/>
                </a:cubicBezTo>
                <a:cubicBezTo>
                  <a:pt x="0" y="595368"/>
                  <a:pt x="611969" y="0"/>
                  <a:pt x="136687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Arc 82">
            <a:extLst>
              <a:ext uri="{FF2B5EF4-FFF2-40B4-BE49-F238E27FC236}">
                <a16:creationId xmlns:a16="http://schemas.microsoft.com/office/drawing/2014/main" id="{034ACCCC-54D4-4F78-9B85-4A34FEBAA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54998">
            <a:off x="6055857" y="4209253"/>
            <a:ext cx="3868217" cy="3868217"/>
          </a:xfrm>
          <a:prstGeom prst="arc">
            <a:avLst>
              <a:gd name="adj1" fmla="val 16200000"/>
              <a:gd name="adj2" fmla="val 20479261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72413CFE-8B8A-45C9-B7BA-CF49986D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3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704" name="Group 75">
            <a:extLst>
              <a:ext uri="{FF2B5EF4-FFF2-40B4-BE49-F238E27FC236}">
                <a16:creationId xmlns:a16="http://schemas.microsoft.com/office/drawing/2014/main" id="{4724F874-E407-41A5-918C-1CF5DF52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29705" name="Isosceles Triangle 76">
              <a:extLst>
                <a:ext uri="{FF2B5EF4-FFF2-40B4-BE49-F238E27FC236}">
                  <a16:creationId xmlns:a16="http://schemas.microsoft.com/office/drawing/2014/main" id="{EBB12D3E-DD63-469B-A687-14E38AE47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06" name="Rectangle 77">
              <a:extLst>
                <a:ext uri="{FF2B5EF4-FFF2-40B4-BE49-F238E27FC236}">
                  <a16:creationId xmlns:a16="http://schemas.microsoft.com/office/drawing/2014/main" id="{2CC10F17-490D-41AE-9B38-7F39AF73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5524" y="751691"/>
            <a:ext cx="3428663" cy="255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3679968"/>
            <a:ext cx="3428663" cy="2294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6232440" y="1268398"/>
            <a:ext cx="5452530" cy="43939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ILUMINAÇÃO: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ou artificial, sem ofuscamentos, reflexos fortes, sombras,</a:t>
            </a:r>
          </a:p>
          <a:p>
            <a:pPr algn="just" eaLnBrk="1" hangingPunct="1">
              <a:buFont typeface="Wingdings 3" pitchFamily="18" charset="2"/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3" pitchFamily="18" charset="2"/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LUMINÁRIAS: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proteção adequada contra quebra e em bom estado de conservação;</a:t>
            </a:r>
          </a:p>
          <a:p>
            <a:pPr algn="just" eaLnBrk="1" hangingPunct="1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3" pitchFamily="18" charset="2"/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CLIMATIZAÇÃO: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Ventilação e circulação de ar capazes de garantir o conforto térmico;</a:t>
            </a:r>
          </a:p>
        </p:txBody>
      </p:sp>
      <p:grpSp>
        <p:nvGrpSpPr>
          <p:cNvPr id="29707" name="Group 79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08" name="Rectangle 81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0805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CDBF2F9D-983F-4E90-827D-5A23216D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26" name="Picture 7" descr="Panela de metal&#10;&#10;Descrição gerada automaticamente com confiança baix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" b="10987"/>
          <a:stretch/>
        </p:blipFill>
        <p:spPr bwMode="auto">
          <a:xfrm>
            <a:off x="6" y="259341"/>
            <a:ext cx="1900721" cy="2467434"/>
          </a:xfrm>
          <a:custGeom>
            <a:avLst/>
            <a:gdLst/>
            <a:ahLst/>
            <a:cxnLst/>
            <a:rect l="l" t="t" r="r" b="b"/>
            <a:pathLst>
              <a:path w="1900721" h="2467434">
                <a:moveTo>
                  <a:pt x="667004" y="0"/>
                </a:moveTo>
                <a:cubicBezTo>
                  <a:pt x="1348368" y="0"/>
                  <a:pt x="1900721" y="552354"/>
                  <a:pt x="1900721" y="1233717"/>
                </a:cubicBezTo>
                <a:cubicBezTo>
                  <a:pt x="1900721" y="1915081"/>
                  <a:pt x="1348368" y="2467434"/>
                  <a:pt x="667004" y="2467434"/>
                </a:cubicBezTo>
                <a:cubicBezTo>
                  <a:pt x="454078" y="2467434"/>
                  <a:pt x="253751" y="2413493"/>
                  <a:pt x="78941" y="2318531"/>
                </a:cubicBezTo>
                <a:lnTo>
                  <a:pt x="0" y="2270573"/>
                </a:lnTo>
                <a:lnTo>
                  <a:pt x="0" y="196861"/>
                </a:lnTo>
                <a:lnTo>
                  <a:pt x="78941" y="148903"/>
                </a:lnTo>
                <a:cubicBezTo>
                  <a:pt x="253751" y="53941"/>
                  <a:pt x="454078" y="0"/>
                  <a:pt x="6670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21" y="36518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0725" name="Picture 6" descr="Foto preta e branca de uma panela&#10;&#10;Descrição gerada automaticamente com confiança méd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1"/>
          <a:stretch/>
        </p:blipFill>
        <p:spPr bwMode="auto">
          <a:xfrm>
            <a:off x="-3" y="3175552"/>
            <a:ext cx="3860850" cy="3682448"/>
          </a:xfrm>
          <a:custGeom>
            <a:avLst/>
            <a:gdLst/>
            <a:ahLst/>
            <a:cxnLst/>
            <a:rect l="l" t="t" r="r" b="b"/>
            <a:pathLst>
              <a:path w="3860850" h="3682448">
                <a:moveTo>
                  <a:pt x="1501453" y="0"/>
                </a:moveTo>
                <a:cubicBezTo>
                  <a:pt x="2804513" y="0"/>
                  <a:pt x="3860850" y="1056337"/>
                  <a:pt x="3860850" y="2359397"/>
                </a:cubicBezTo>
                <a:cubicBezTo>
                  <a:pt x="3860850" y="2848045"/>
                  <a:pt x="3712303" y="3301997"/>
                  <a:pt x="3457902" y="3678559"/>
                </a:cubicBezTo>
                <a:lnTo>
                  <a:pt x="3454994" y="3682448"/>
                </a:lnTo>
                <a:lnTo>
                  <a:pt x="0" y="3682448"/>
                </a:lnTo>
                <a:lnTo>
                  <a:pt x="0" y="539369"/>
                </a:lnTo>
                <a:lnTo>
                  <a:pt x="657" y="538771"/>
                </a:lnTo>
                <a:cubicBezTo>
                  <a:pt x="408500" y="202190"/>
                  <a:pt x="931365" y="0"/>
                  <a:pt x="150145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Pia de cozinha&#10;&#10;Descrição gerada automaticamente com confiança médi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6" r="2894"/>
          <a:stretch/>
        </p:blipFill>
        <p:spPr bwMode="auto">
          <a:xfrm>
            <a:off x="2356224" y="660794"/>
            <a:ext cx="2968902" cy="2968902"/>
          </a:xfrm>
          <a:custGeom>
            <a:avLst/>
            <a:gdLst/>
            <a:ahLst/>
            <a:cxnLst/>
            <a:rect l="l" t="t" r="r" b="b"/>
            <a:pathLst>
              <a:path w="2257760" h="2257760">
                <a:moveTo>
                  <a:pt x="1128880" y="0"/>
                </a:moveTo>
                <a:cubicBezTo>
                  <a:pt x="1752343" y="0"/>
                  <a:pt x="2257760" y="505417"/>
                  <a:pt x="2257760" y="1128880"/>
                </a:cubicBezTo>
                <a:cubicBezTo>
                  <a:pt x="2257760" y="1752343"/>
                  <a:pt x="1752343" y="2257760"/>
                  <a:pt x="1128880" y="2257760"/>
                </a:cubicBezTo>
                <a:cubicBezTo>
                  <a:pt x="505417" y="2257760"/>
                  <a:pt x="0" y="1752343"/>
                  <a:pt x="0" y="1128880"/>
                </a:cubicBezTo>
                <a:cubicBezTo>
                  <a:pt x="0" y="505417"/>
                  <a:pt x="505417" y="0"/>
                  <a:pt x="11288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9443" y="748543"/>
            <a:ext cx="171514" cy="171515"/>
          </a:xfrm>
          <a:custGeom>
            <a:avLst/>
            <a:gdLst>
              <a:gd name="connsiteX0" fmla="*/ 159873 w 171514"/>
              <a:gd name="connsiteY0" fmla="*/ 74116 h 171515"/>
              <a:gd name="connsiteX1" fmla="*/ 97398 w 171514"/>
              <a:gd name="connsiteY1" fmla="*/ 74116 h 171515"/>
              <a:gd name="connsiteX2" fmla="*/ 97398 w 171514"/>
              <a:gd name="connsiteY2" fmla="*/ 11641 h 171515"/>
              <a:gd name="connsiteX3" fmla="*/ 85757 w 171514"/>
              <a:gd name="connsiteY3" fmla="*/ 0 h 171515"/>
              <a:gd name="connsiteX4" fmla="*/ 74116 w 171514"/>
              <a:gd name="connsiteY4" fmla="*/ 11641 h 171515"/>
              <a:gd name="connsiteX5" fmla="*/ 74116 w 171514"/>
              <a:gd name="connsiteY5" fmla="*/ 74116 h 171515"/>
              <a:gd name="connsiteX6" fmla="*/ 11641 w 171514"/>
              <a:gd name="connsiteY6" fmla="*/ 74116 h 171515"/>
              <a:gd name="connsiteX7" fmla="*/ 0 w 171514"/>
              <a:gd name="connsiteY7" fmla="*/ 85758 h 171515"/>
              <a:gd name="connsiteX8" fmla="*/ 11641 w 171514"/>
              <a:gd name="connsiteY8" fmla="*/ 97399 h 171515"/>
              <a:gd name="connsiteX9" fmla="*/ 74116 w 171514"/>
              <a:gd name="connsiteY9" fmla="*/ 97399 h 171515"/>
              <a:gd name="connsiteX10" fmla="*/ 74116 w 171514"/>
              <a:gd name="connsiteY10" fmla="*/ 159874 h 171515"/>
              <a:gd name="connsiteX11" fmla="*/ 85757 w 171514"/>
              <a:gd name="connsiteY11" fmla="*/ 171515 h 171515"/>
              <a:gd name="connsiteX12" fmla="*/ 97398 w 171514"/>
              <a:gd name="connsiteY12" fmla="*/ 159874 h 171515"/>
              <a:gd name="connsiteX13" fmla="*/ 97398 w 171514"/>
              <a:gd name="connsiteY13" fmla="*/ 97399 h 171515"/>
              <a:gd name="connsiteX14" fmla="*/ 159873 w 171514"/>
              <a:gd name="connsiteY14" fmla="*/ 97399 h 171515"/>
              <a:gd name="connsiteX15" fmla="*/ 171514 w 171514"/>
              <a:gd name="connsiteY15" fmla="*/ 85758 h 171515"/>
              <a:gd name="connsiteX16" fmla="*/ 159873 w 171514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4" h="171515">
                <a:moveTo>
                  <a:pt x="159873" y="74116"/>
                </a:moveTo>
                <a:lnTo>
                  <a:pt x="97398" y="74116"/>
                </a:lnTo>
                <a:lnTo>
                  <a:pt x="97398" y="11641"/>
                </a:lnTo>
                <a:cubicBezTo>
                  <a:pt x="97398" y="5212"/>
                  <a:pt x="92186" y="0"/>
                  <a:pt x="85757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7" y="171515"/>
                </a:cubicBezTo>
                <a:cubicBezTo>
                  <a:pt x="92186" y="171515"/>
                  <a:pt x="97398" y="166303"/>
                  <a:pt x="97398" y="159874"/>
                </a:cubicBezTo>
                <a:lnTo>
                  <a:pt x="97398" y="97399"/>
                </a:lnTo>
                <a:lnTo>
                  <a:pt x="159873" y="97399"/>
                </a:lnTo>
                <a:cubicBezTo>
                  <a:pt x="166302" y="97399"/>
                  <a:pt x="171514" y="92187"/>
                  <a:pt x="171514" y="85758"/>
                </a:cubicBezTo>
                <a:cubicBezTo>
                  <a:pt x="171514" y="79328"/>
                  <a:pt x="166302" y="74116"/>
                  <a:pt x="159873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72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4379618" y="3850084"/>
            <a:ext cx="6968759" cy="280911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desenho industrial adequado, superfícies de contato com alimentos lisas, íntegras, impermeáveis, resistentes à corrosão, de fácil higienização.</a:t>
            </a:r>
          </a:p>
          <a:p>
            <a:pPr algn="just" eaLnBrk="1" hangingPunct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2074" y="421171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68377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8DAFD48-CC0F-4646-8756-732D26A86B8A}"/>
              </a:ext>
            </a:extLst>
          </p:cNvPr>
          <p:cNvSpPr txBox="1"/>
          <p:nvPr/>
        </p:nvSpPr>
        <p:spPr>
          <a:xfrm>
            <a:off x="5470033" y="1493058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EQUIPAMENTOS, MÓVEIS E UTENSÍLIOS: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7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3"/>
          <p:cNvPicPr/>
          <p:nvPr/>
        </p:nvPicPr>
        <p:blipFill>
          <a:blip r:embed="rId2"/>
          <a:stretch/>
        </p:blipFill>
        <p:spPr>
          <a:xfrm>
            <a:off x="7211029" y="4300137"/>
            <a:ext cx="2428630" cy="2243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4" name="CustomShape 3"/>
          <p:cNvSpPr/>
          <p:nvPr/>
        </p:nvSpPr>
        <p:spPr>
          <a:xfrm>
            <a:off x="10475206" y="6305400"/>
            <a:ext cx="49464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41EAA969-6199-440D-BA99-71CDA9AF6544}" type="slidenum">
              <a:rPr lang="pt-BR" sz="1200" spc="-1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/>
          </a:p>
        </p:txBody>
      </p:sp>
      <p:pic>
        <p:nvPicPr>
          <p:cNvPr id="6" name="Picture 3"/>
          <p:cNvPicPr/>
          <p:nvPr/>
        </p:nvPicPr>
        <p:blipFill>
          <a:blip r:embed="rId3"/>
          <a:stretch/>
        </p:blipFill>
        <p:spPr>
          <a:xfrm>
            <a:off x="3038194" y="4248733"/>
            <a:ext cx="2506462" cy="263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16D3AC8-9FC9-4CA0-8E0C-330BFF9979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1316411"/>
              </p:ext>
            </p:extLst>
          </p:nvPr>
        </p:nvGraphicFramePr>
        <p:xfrm>
          <a:off x="2201206" y="446314"/>
          <a:ext cx="8128000" cy="422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61045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6023806" y="226672"/>
            <a:ext cx="4946040" cy="1690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28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O </a:t>
            </a:r>
            <a:r>
              <a:rPr lang="pt-BR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local</a:t>
            </a:r>
            <a:r>
              <a:rPr lang="pt-BR" sz="28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onde preparamos os alimentos deve ser o mais </a:t>
            </a:r>
            <a:r>
              <a:rPr lang="pt-BR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limpo</a:t>
            </a:r>
            <a:r>
              <a:rPr lang="pt-BR" sz="28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possível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6605026" y="4674311"/>
            <a:ext cx="4858560" cy="1800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28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As operações de higienização devem ser realizadas por </a:t>
            </a:r>
            <a:r>
              <a:rPr lang="pt-BR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funcionários capacitados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" name="CustomShape 3"/>
          <p:cNvSpPr/>
          <p:nvPr/>
        </p:nvSpPr>
        <p:spPr>
          <a:xfrm>
            <a:off x="7251046" y="2260012"/>
            <a:ext cx="3566520" cy="1373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28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É preciso limpar e desinfetar </a:t>
            </a:r>
            <a:r>
              <a:rPr lang="pt-BR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toda a área </a:t>
            </a:r>
            <a:r>
              <a:rPr lang="pt-BR" sz="28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quantas vezes necessário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" name="CustomShape 4"/>
          <p:cNvSpPr/>
          <p:nvPr/>
        </p:nvSpPr>
        <p:spPr>
          <a:xfrm>
            <a:off x="10475206" y="6305400"/>
            <a:ext cx="49464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5DC313FE-C1FF-4BA7-951F-3A19CFB58E9D}" type="slidenum">
              <a:rPr lang="pt-BR" sz="1200" spc="-1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/>
          </a:p>
        </p:txBody>
      </p:sp>
      <p:sp>
        <p:nvSpPr>
          <p:cNvPr id="2" name="AutoShape 2" descr="Limpeza em restaurantes: dicas para o ambiente e para os alimentos -  Biotecnologia é SuperBAC | Biotecnologia"/>
          <p:cNvSpPr>
            <a:spLocks noChangeAspect="1" noChangeArrowheads="1"/>
          </p:cNvSpPr>
          <p:nvPr/>
        </p:nvSpPr>
        <p:spPr bwMode="auto">
          <a:xfrm>
            <a:off x="1297781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Limpeza em restaurantes: dicas para o ambiente e para os alimentos -  Biotecnologia é SuperBAC | Biotecnologia"/>
          <p:cNvSpPr>
            <a:spLocks noChangeAspect="1" noChangeArrowheads="1"/>
          </p:cNvSpPr>
          <p:nvPr/>
        </p:nvSpPr>
        <p:spPr bwMode="auto">
          <a:xfrm>
            <a:off x="1450181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58" y="1294647"/>
            <a:ext cx="5403498" cy="3291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898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/>
      <p:bldP spid="301" grpId="0"/>
      <p:bldP spid="3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1100467" y="1669554"/>
            <a:ext cx="10178934" cy="55790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Bef>
                <a:spcPts val="1000"/>
              </a:spcBef>
            </a:pPr>
            <a:r>
              <a:rPr lang="en-US" sz="3600" b="1" kern="1200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HIGIENE E SAÚDE DOS MANIPULADORES</a:t>
            </a:r>
          </a:p>
          <a:p>
            <a:pPr algn="ctr">
              <a:spcBef>
                <a:spcPts val="1000"/>
              </a:spcBef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60" name="Picture 12" descr="Resultado de imagem para imagens MANIPULADOR COZINHA DESENH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r="9949" b="-2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cozinhas imagens pessoa limpando desenh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3" r="5673" b="-1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sultado de imagem para imagens MANIPULADOR COZINHA DESENHO"/>
          <p:cNvSpPr>
            <a:spLocks noChangeAspect="1" noChangeArrowheads="1"/>
          </p:cNvSpPr>
          <p:nvPr/>
        </p:nvSpPr>
        <p:spPr bwMode="auto">
          <a:xfrm>
            <a:off x="1297781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Resultado de imagem para imagens MANIPULADOR COZINHA DESENHO"/>
          <p:cNvSpPr>
            <a:spLocks noChangeAspect="1" noChangeArrowheads="1"/>
          </p:cNvSpPr>
          <p:nvPr/>
        </p:nvSpPr>
        <p:spPr bwMode="auto">
          <a:xfrm>
            <a:off x="1450181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Resultado de imagem para imagens MANIPULADOR COZINHA DESENHO"/>
          <p:cNvSpPr>
            <a:spLocks noChangeAspect="1" noChangeArrowheads="1"/>
          </p:cNvSpPr>
          <p:nvPr/>
        </p:nvSpPr>
        <p:spPr bwMode="auto">
          <a:xfrm>
            <a:off x="1602581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Resultado de imagem para imagens MANIPULADOR COZINHA DESENHO"/>
          <p:cNvSpPr>
            <a:spLocks noChangeAspect="1" noChangeArrowheads="1"/>
          </p:cNvSpPr>
          <p:nvPr/>
        </p:nvSpPr>
        <p:spPr bwMode="auto">
          <a:xfrm>
            <a:off x="1754981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434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824459" y="257414"/>
            <a:ext cx="10882859" cy="241269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pt-BR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MANIPULADOR</a:t>
            </a:r>
            <a:r>
              <a:rPr lang="pt-BR" sz="28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 é qualquer pessoa que, de alguma forma, tem contato com os alimentos: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CustomShape 7"/>
          <p:cNvSpPr/>
          <p:nvPr/>
        </p:nvSpPr>
        <p:spPr>
          <a:xfrm>
            <a:off x="10475206" y="6305400"/>
            <a:ext cx="49464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A4B6413F-DEDD-4830-9F45-7637F48583D8}" type="slidenum">
              <a:rPr lang="pt-BR" sz="1200" spc="-1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/>
          </a:p>
        </p:txBody>
      </p:sp>
      <p:pic>
        <p:nvPicPr>
          <p:cNvPr id="9" name="Picture 4"/>
          <p:cNvPicPr/>
          <p:nvPr/>
        </p:nvPicPr>
        <p:blipFill>
          <a:blip r:embed="rId2"/>
          <a:stretch/>
        </p:blipFill>
        <p:spPr>
          <a:xfrm>
            <a:off x="1521957" y="2181673"/>
            <a:ext cx="2448272" cy="3304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03735A9-1518-4D3A-BECE-61825EB98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829971"/>
              </p:ext>
            </p:extLst>
          </p:nvPr>
        </p:nvGraphicFramePr>
        <p:xfrm>
          <a:off x="4196028" y="11245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846640" y="615962"/>
            <a:ext cx="4628232" cy="193236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3200" spc="-1" dirty="0">
                <a:solidFill>
                  <a:srgbClr val="2A6D7D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É importante manter em dia os </a:t>
            </a:r>
            <a:r>
              <a:rPr lang="pt-BR" sz="3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exames </a:t>
            </a:r>
            <a:r>
              <a:rPr lang="pt-BR" sz="3200" b="1" spc="-1" dirty="0">
                <a:solidFill>
                  <a:srgbClr val="2A6D7D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de saúde </a:t>
            </a:r>
            <a:r>
              <a:rPr lang="pt-BR" sz="3200" spc="-1" dirty="0">
                <a:solidFill>
                  <a:srgbClr val="2A6D7D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de quem </a:t>
            </a:r>
            <a:r>
              <a:rPr lang="pt-BR" sz="3200" b="1" spc="-1" dirty="0">
                <a:solidFill>
                  <a:srgbClr val="2A6D7D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manipula </a:t>
            </a:r>
            <a:r>
              <a:rPr lang="pt-BR" sz="3200" spc="-1" dirty="0">
                <a:solidFill>
                  <a:srgbClr val="2A6D7D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alimentos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7" name="Picture 2"/>
          <p:cNvPicPr/>
          <p:nvPr/>
        </p:nvPicPr>
        <p:blipFill>
          <a:blip r:embed="rId2"/>
          <a:stretch/>
        </p:blipFill>
        <p:spPr>
          <a:xfrm>
            <a:off x="7150615" y="781578"/>
            <a:ext cx="4846382" cy="6076422"/>
          </a:xfrm>
          <a:prstGeom prst="rect">
            <a:avLst/>
          </a:prstGeom>
          <a:ln w="9360">
            <a:noFill/>
          </a:ln>
        </p:spPr>
      </p:pic>
      <p:sp>
        <p:nvSpPr>
          <p:cNvPr id="148" name="CustomShape 2"/>
          <p:cNvSpPr/>
          <p:nvPr/>
        </p:nvSpPr>
        <p:spPr>
          <a:xfrm>
            <a:off x="10475206" y="6305400"/>
            <a:ext cx="49464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5C006E7B-324D-48F3-8139-827118B69279}" type="slidenum">
              <a:rPr lang="pt-BR" sz="1200" spc="-1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/>
          </a:p>
        </p:txBody>
      </p:sp>
      <p:sp>
        <p:nvSpPr>
          <p:cNvPr id="2" name="Retângulo 1"/>
          <p:cNvSpPr/>
          <p:nvPr/>
        </p:nvSpPr>
        <p:spPr>
          <a:xfrm>
            <a:off x="1991544" y="3186288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spc="-1" dirty="0">
                <a:solidFill>
                  <a:srgbClr val="2A6D7D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Ser afastado quando apresentar </a:t>
            </a:r>
            <a:r>
              <a:rPr lang="pt-BR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problemas de saúde </a:t>
            </a:r>
            <a:r>
              <a:rPr lang="pt-BR" sz="2800" b="1" spc="-1" dirty="0">
                <a:solidFill>
                  <a:srgbClr val="2A6D7D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pt-BR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ferimentos na pele, resfriado</a:t>
            </a:r>
            <a:r>
              <a:rPr lang="pt-BR" sz="2800" b="1" spc="-1" dirty="0">
                <a:solidFill>
                  <a:srgbClr val="2A6D7D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ou com </a:t>
            </a:r>
            <a:r>
              <a:rPr lang="pt-BR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gastrenterites </a:t>
            </a:r>
            <a:endParaRPr lang="pt-B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04A1A487-CC03-44A4-990D-EF3267357779}"/>
              </a:ext>
            </a:extLst>
          </p:cNvPr>
          <p:cNvSpPr txBox="1"/>
          <p:nvPr/>
        </p:nvSpPr>
        <p:spPr>
          <a:xfrm>
            <a:off x="522291" y="2535604"/>
            <a:ext cx="641350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600" b="1" i="0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Você</a:t>
            </a:r>
            <a:r>
              <a:rPr kumimoji="0" lang="en-US" sz="46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en-US" sz="4600" b="1" i="0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já</a:t>
            </a:r>
            <a:r>
              <a:rPr kumimoji="0" lang="en-US" sz="46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600" b="1" i="0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ouviu</a:t>
            </a:r>
            <a:r>
              <a:rPr kumimoji="0" lang="en-US" sz="46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600" b="1" i="0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falar</a:t>
            </a:r>
            <a:r>
              <a:rPr kumimoji="0" lang="en-US" sz="46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600" b="1" i="0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kumimoji="0" lang="en-US" sz="46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Boas </a:t>
            </a:r>
            <a:r>
              <a:rPr kumimoji="0" lang="en-US" sz="4600" b="1" i="0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Práticas</a:t>
            </a:r>
            <a:r>
              <a:rPr kumimoji="0" lang="en-US" sz="46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???</a:t>
            </a:r>
          </a:p>
        </p:txBody>
      </p:sp>
      <p:sp>
        <p:nvSpPr>
          <p:cNvPr id="251" name="Freeform 17">
            <a:extLst>
              <a:ext uri="{FF2B5EF4-FFF2-40B4-BE49-F238E27FC236}">
                <a16:creationId xmlns:a16="http://schemas.microsoft.com/office/drawing/2014/main" id="{14D8491E-61E0-4939-B77E-8B58E112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B3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Imagem 122" descr="Logotipo, nome da empresa&#10;&#10;Descrição gerada automaticamente"/>
          <p:cNvPicPr/>
          <p:nvPr/>
        </p:nvPicPr>
        <p:blipFill>
          <a:blip r:embed="rId2"/>
          <a:stretch/>
        </p:blipFill>
        <p:spPr>
          <a:xfrm>
            <a:off x="8823379" y="321733"/>
            <a:ext cx="2886617" cy="1809218"/>
          </a:xfrm>
          <a:prstGeom prst="rect">
            <a:avLst/>
          </a:prstGeom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1" name="Imagem 120" descr="Desenho animado para crianças&#10;&#10;Descrição gerada automaticamente com confiança baixa"/>
          <p:cNvPicPr/>
          <p:nvPr/>
        </p:nvPicPr>
        <p:blipFill>
          <a:blip r:embed="rId3"/>
          <a:stretch/>
        </p:blipFill>
        <p:spPr>
          <a:xfrm>
            <a:off x="8178478" y="2535604"/>
            <a:ext cx="3623170" cy="1592484"/>
          </a:xfrm>
          <a:prstGeom prst="rect">
            <a:avLst/>
          </a:prstGeom>
        </p:spPr>
      </p:pic>
      <p:sp>
        <p:nvSpPr>
          <p:cNvPr id="252" name="Freeform 18">
            <a:extLst>
              <a:ext uri="{FF2B5EF4-FFF2-40B4-BE49-F238E27FC236}">
                <a16:creationId xmlns:a16="http://schemas.microsoft.com/office/drawing/2014/main" id="{E2129A46-8F64-4F45-A226-F09DCA07B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0" name="Imagem 119" descr="Desenho de pessoa com a mão&#10;&#10;Descrição gerada automaticamente com confiança baixa"/>
          <p:cNvPicPr/>
          <p:nvPr/>
        </p:nvPicPr>
        <p:blipFill>
          <a:blip r:embed="rId4"/>
          <a:stretch/>
        </p:blipFill>
        <p:spPr>
          <a:xfrm rot="21600000">
            <a:off x="7695879" y="4559299"/>
            <a:ext cx="4128358" cy="179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"/>
          <p:cNvPicPr/>
          <p:nvPr/>
        </p:nvPicPr>
        <p:blipFill>
          <a:blip r:embed="rId2"/>
          <a:stretch/>
        </p:blipFill>
        <p:spPr>
          <a:xfrm>
            <a:off x="3866326" y="1143000"/>
            <a:ext cx="4044240" cy="4419000"/>
          </a:xfrm>
          <a:prstGeom prst="rect">
            <a:avLst/>
          </a:prstGeom>
          <a:ln w="9360">
            <a:noFill/>
          </a:ln>
        </p:spPr>
      </p:pic>
      <p:sp>
        <p:nvSpPr>
          <p:cNvPr id="163" name="CustomShape 2"/>
          <p:cNvSpPr/>
          <p:nvPr/>
        </p:nvSpPr>
        <p:spPr>
          <a:xfrm>
            <a:off x="3203203" y="1340768"/>
            <a:ext cx="1452637" cy="72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anel</a:t>
            </a:r>
            <a:endParaRPr dirty="0"/>
          </a:p>
        </p:txBody>
      </p:sp>
      <p:sp>
        <p:nvSpPr>
          <p:cNvPr id="164" name="CustomShape 3"/>
          <p:cNvSpPr/>
          <p:nvPr/>
        </p:nvSpPr>
        <p:spPr>
          <a:xfrm>
            <a:off x="8555686" y="3645024"/>
            <a:ext cx="2110680" cy="78460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F66CC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pulseira</a:t>
            </a:r>
            <a:endParaRPr dirty="0"/>
          </a:p>
        </p:txBody>
      </p:sp>
      <p:sp>
        <p:nvSpPr>
          <p:cNvPr id="165" name="CustomShape 4"/>
          <p:cNvSpPr/>
          <p:nvPr/>
        </p:nvSpPr>
        <p:spPr>
          <a:xfrm>
            <a:off x="8130526" y="1647720"/>
            <a:ext cx="1897920" cy="642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relógio</a:t>
            </a:r>
            <a:r>
              <a:rPr lang="pt-B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 </a:t>
            </a:r>
            <a:endParaRPr dirty="0"/>
          </a:p>
        </p:txBody>
      </p:sp>
      <p:sp>
        <p:nvSpPr>
          <p:cNvPr id="166" name="CustomShape 5"/>
          <p:cNvSpPr/>
          <p:nvPr/>
        </p:nvSpPr>
        <p:spPr>
          <a:xfrm>
            <a:off x="2110606" y="5547862"/>
            <a:ext cx="8154918" cy="1068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3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...enquanto cozinha ou prepara qualquer alimento!!!</a:t>
            </a:r>
            <a:endParaRPr dirty="0"/>
          </a:p>
        </p:txBody>
      </p:sp>
      <p:sp>
        <p:nvSpPr>
          <p:cNvPr id="167" name="CustomShape 6"/>
          <p:cNvSpPr/>
          <p:nvPr/>
        </p:nvSpPr>
        <p:spPr>
          <a:xfrm>
            <a:off x="2110606" y="3140968"/>
            <a:ext cx="2185194" cy="2163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colar</a:t>
            </a:r>
            <a:endParaRPr dirty="0"/>
          </a:p>
        </p:txBody>
      </p:sp>
      <p:sp>
        <p:nvSpPr>
          <p:cNvPr id="168" name="CustomShape 7"/>
          <p:cNvSpPr/>
          <p:nvPr/>
        </p:nvSpPr>
        <p:spPr>
          <a:xfrm>
            <a:off x="10475206" y="6305400"/>
            <a:ext cx="49464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1D39795F-7FFE-4731-A24A-DB2C6032BA1D}" type="slidenum">
              <a:rPr lang="pt-BR" sz="1200" spc="-1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4" grpId="0"/>
      <p:bldP spid="165" grpId="0"/>
      <p:bldP spid="1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"/>
          <p:cNvPicPr/>
          <p:nvPr/>
        </p:nvPicPr>
        <p:blipFill>
          <a:blip r:embed="rId2"/>
          <a:stretch/>
        </p:blipFill>
        <p:spPr>
          <a:xfrm>
            <a:off x="7188723" y="698395"/>
            <a:ext cx="3888432" cy="2016224"/>
          </a:xfrm>
          <a:prstGeom prst="rect">
            <a:avLst/>
          </a:prstGeom>
          <a:ln w="9360">
            <a:noFill/>
          </a:ln>
        </p:spPr>
      </p:pic>
      <p:sp>
        <p:nvSpPr>
          <p:cNvPr id="170" name="CustomShape 1"/>
          <p:cNvSpPr/>
          <p:nvPr/>
        </p:nvSpPr>
        <p:spPr>
          <a:xfrm>
            <a:off x="732911" y="768259"/>
            <a:ext cx="4486719" cy="201622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28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As mãos abrigam milhares e milhares de bactérias, por isso a </a:t>
            </a:r>
            <a:r>
              <a:rPr lang="pt-BR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lavagem correta </a:t>
            </a:r>
            <a:r>
              <a:rPr lang="pt-BR" sz="28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é tão importante!!!</a:t>
            </a:r>
          </a:p>
          <a:p>
            <a:pPr algn="ctr">
              <a:lnSpc>
                <a:spcPct val="100000"/>
              </a:lnSpc>
            </a:pPr>
            <a:endParaRPr lang="pt-BR" sz="2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pt-BR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97" y="2961574"/>
            <a:ext cx="3160509" cy="2103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480889" y="4886890"/>
            <a:ext cx="82416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8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pt-BR" sz="2800" b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</a:rPr>
              <a:t>Devem ser </a:t>
            </a:r>
            <a:r>
              <a:rPr lang="pt-BR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afixados cartazes </a:t>
            </a:r>
            <a:r>
              <a:rPr lang="pt-BR" sz="2800" b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</a:rPr>
              <a:t>de</a:t>
            </a:r>
          </a:p>
          <a:p>
            <a:pPr algn="ctr"/>
            <a:r>
              <a:rPr lang="pt-BR" sz="2800" b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</a:rPr>
              <a:t>orientação sobre a correta lavagem das mãos</a:t>
            </a:r>
            <a:endParaRPr lang="pt-BR" dirty="0"/>
          </a:p>
        </p:txBody>
      </p:sp>
      <p:pic>
        <p:nvPicPr>
          <p:cNvPr id="7" name="Imagem 6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E171AA30-ACA0-4BE0-8460-A3AD406D7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3180" y="4099905"/>
            <a:ext cx="2483508" cy="2148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7DE0E79A-9E1C-4E8F-95FD-E2521D483A7B}"/>
              </a:ext>
            </a:extLst>
          </p:cNvPr>
          <p:cNvSpPr/>
          <p:nvPr/>
        </p:nvSpPr>
        <p:spPr>
          <a:xfrm>
            <a:off x="5688767" y="1337045"/>
            <a:ext cx="814466" cy="573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2296674" y="353571"/>
            <a:ext cx="8171640" cy="1739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44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Cuidado com o uso de luvas!!!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2108806" y="4930860"/>
            <a:ext cx="8112960" cy="228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44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O seu uso não elimina a etapa de higienização das mãos.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10475206" y="6305400"/>
            <a:ext cx="49464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7FF94D8E-8004-4A89-801C-D97C1523F949}" type="slidenum">
              <a:rPr lang="pt-BR" sz="1200" spc="-1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22</a:t>
            </a:fld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1395920"/>
            <a:ext cx="5068789" cy="3189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 additive="repl"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2"/>
          <p:cNvSpPr/>
          <p:nvPr/>
        </p:nvSpPr>
        <p:spPr>
          <a:xfrm>
            <a:off x="4137189" y="175425"/>
            <a:ext cx="4268758" cy="9361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4000" b="1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Outros cuidados: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CustomShape 8"/>
          <p:cNvSpPr/>
          <p:nvPr/>
        </p:nvSpPr>
        <p:spPr>
          <a:xfrm>
            <a:off x="10475206" y="6305400"/>
            <a:ext cx="49464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CDA62A8E-5329-4D6D-8ACE-F72E9EC5796A}" type="slidenum">
              <a:rPr lang="pt-BR" sz="1200" spc="-1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23</a:t>
            </a:fld>
            <a:endParaRPr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5400E77-75AB-4631-86A2-B5B2658BA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742225"/>
              </p:ext>
            </p:extLst>
          </p:nvPr>
        </p:nvGraphicFramePr>
        <p:xfrm>
          <a:off x="2207568" y="12639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1"/>
          <p:cNvPicPr/>
          <p:nvPr/>
        </p:nvPicPr>
        <p:blipFill>
          <a:blip r:embed="rId2"/>
          <a:stretch/>
        </p:blipFill>
        <p:spPr>
          <a:xfrm>
            <a:off x="2844300" y="1876531"/>
            <a:ext cx="6503400" cy="2978816"/>
          </a:xfrm>
          <a:prstGeom prst="rect">
            <a:avLst/>
          </a:prstGeom>
          <a:ln w="9360">
            <a:noFill/>
          </a:ln>
        </p:spPr>
      </p:pic>
      <p:sp>
        <p:nvSpPr>
          <p:cNvPr id="265" name="CustomShape 1"/>
          <p:cNvSpPr/>
          <p:nvPr/>
        </p:nvSpPr>
        <p:spPr>
          <a:xfrm>
            <a:off x="2351584" y="304920"/>
            <a:ext cx="8459502" cy="125187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44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Manipule somente o necessário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2495600" y="4883314"/>
            <a:ext cx="8315486" cy="1434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3200" b="1" spc="-1" dirty="0"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Quanto menor o contato, menor o risco de contaminação.</a:t>
            </a:r>
            <a:endParaRPr sz="3200" dirty="0"/>
          </a:p>
        </p:txBody>
      </p:sp>
      <p:sp>
        <p:nvSpPr>
          <p:cNvPr id="267" name="CustomShape 3"/>
          <p:cNvSpPr/>
          <p:nvPr/>
        </p:nvSpPr>
        <p:spPr>
          <a:xfrm>
            <a:off x="10475206" y="6305400"/>
            <a:ext cx="49464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BB2DF276-7E22-4EB2-B50C-A83C01A711F7}" type="slidenum">
              <a:rPr lang="pt-BR" sz="1200" spc="-1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6399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Rectangle 8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985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14" name="Picture 18" descr="Resultado de imagem para imagens de sala de aula em desenh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" b="4"/>
          <a:stretch/>
        </p:blipFill>
        <p:spPr bwMode="auto">
          <a:xfrm>
            <a:off x="327546" y="2454903"/>
            <a:ext cx="3442801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 descr="Uma imagem contendo computador, mesa&#10;&#10;Descrição gerada automaticamente">
            <a:extLst>
              <a:ext uri="{FF2B5EF4-FFF2-40B4-BE49-F238E27FC236}">
                <a16:creationId xmlns:a16="http://schemas.microsoft.com/office/drawing/2014/main" id="{AC96E864-9F73-479B-BD8F-5411B2CDDB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3" r="20211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7833531" y="663576"/>
            <a:ext cx="3760179" cy="5330952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Os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manipuladores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alimentos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devem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ser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capacitados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periodicamente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Temáticas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Higiene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pessoal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Manipulação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higiênica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dos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alimentos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Doenças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transmitidas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por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alimento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Boas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Práticas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para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Alimentação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Contaminantes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alimentares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AutoShape 2" descr="Resultado de imagem para imagens de sala de aula em desenho"/>
          <p:cNvSpPr>
            <a:spLocks noChangeAspect="1" noChangeArrowheads="1"/>
          </p:cNvSpPr>
          <p:nvPr/>
        </p:nvSpPr>
        <p:spPr bwMode="auto">
          <a:xfrm>
            <a:off x="1297781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Resultado de imagem para imagens de sala de aula em desenho"/>
          <p:cNvSpPr>
            <a:spLocks noChangeAspect="1" noChangeArrowheads="1"/>
          </p:cNvSpPr>
          <p:nvPr/>
        </p:nvSpPr>
        <p:spPr bwMode="auto">
          <a:xfrm>
            <a:off x="1450181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Resultado de imagem para imagens de sala de aula em desenho"/>
          <p:cNvSpPr>
            <a:spLocks noChangeAspect="1" noChangeArrowheads="1"/>
          </p:cNvSpPr>
          <p:nvPr/>
        </p:nvSpPr>
        <p:spPr bwMode="auto">
          <a:xfrm>
            <a:off x="1602581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Resultado de imagem para imagens de sala de aula em desenho"/>
          <p:cNvSpPr>
            <a:spLocks noChangeAspect="1" noChangeArrowheads="1"/>
          </p:cNvSpPr>
          <p:nvPr/>
        </p:nvSpPr>
        <p:spPr bwMode="auto">
          <a:xfrm>
            <a:off x="1754981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0" descr="Resultado de imagem para imagens de sala de aula em desenho"/>
          <p:cNvSpPr>
            <a:spLocks noChangeAspect="1" noChangeArrowheads="1"/>
          </p:cNvSpPr>
          <p:nvPr/>
        </p:nvSpPr>
        <p:spPr bwMode="auto">
          <a:xfrm>
            <a:off x="1907381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2" descr="Resultado de imagem para imagens de sala de aula em desenho"/>
          <p:cNvSpPr>
            <a:spLocks noChangeAspect="1" noChangeArrowheads="1"/>
          </p:cNvSpPr>
          <p:nvPr/>
        </p:nvSpPr>
        <p:spPr bwMode="auto">
          <a:xfrm>
            <a:off x="2059781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4" descr="Resultado de imagem para imagens de sala de aula em desenho"/>
          <p:cNvSpPr>
            <a:spLocks noChangeAspect="1" noChangeArrowheads="1"/>
          </p:cNvSpPr>
          <p:nvPr/>
        </p:nvSpPr>
        <p:spPr bwMode="auto">
          <a:xfrm>
            <a:off x="2212181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6" descr="Resultado de imagem para imagens de sala de aula em desenho"/>
          <p:cNvSpPr>
            <a:spLocks noChangeAspect="1" noChangeArrowheads="1"/>
          </p:cNvSpPr>
          <p:nvPr/>
        </p:nvSpPr>
        <p:spPr bwMode="auto">
          <a:xfrm>
            <a:off x="2364581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A093EC8-E112-43AA-992D-F57EB663A6C9}"/>
              </a:ext>
            </a:extLst>
          </p:cNvPr>
          <p:cNvSpPr txBox="1"/>
          <p:nvPr/>
        </p:nvSpPr>
        <p:spPr>
          <a:xfrm>
            <a:off x="640077" y="344887"/>
            <a:ext cx="64332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capacitação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comprovada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mediante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documentação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007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1"/>
          <p:cNvPicPr/>
          <p:nvPr/>
        </p:nvPicPr>
        <p:blipFill>
          <a:blip r:embed="rId2">
            <a:lum bright="8000"/>
          </a:blip>
          <a:stretch/>
        </p:blipFill>
        <p:spPr>
          <a:xfrm>
            <a:off x="8039100" y="3238500"/>
            <a:ext cx="4152900" cy="3619500"/>
          </a:xfrm>
          <a:prstGeom prst="rect">
            <a:avLst/>
          </a:prstGeom>
          <a:ln w="9360">
            <a:noFill/>
          </a:ln>
        </p:spPr>
      </p:pic>
      <p:sp>
        <p:nvSpPr>
          <p:cNvPr id="346" name="CustomShape 1"/>
          <p:cNvSpPr/>
          <p:nvPr/>
        </p:nvSpPr>
        <p:spPr>
          <a:xfrm rot="19800000">
            <a:off x="171690" y="1597280"/>
            <a:ext cx="7081569" cy="25842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6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</a:t>
            </a:r>
            <a:r>
              <a:rPr lang="pt-BR" sz="54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  <a:ea typeface="DejaVu Sans"/>
              </a:rPr>
              <a:t>POP: Controle de vetores e pragas urbanas</a:t>
            </a:r>
            <a:endParaRPr sz="5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1" dur="500" fill="hold"/>
                                        <p:tgtEl>
                                          <p:spTgt spid="34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2" dur="500" fill="hold"/>
                                        <p:tgtEl>
                                          <p:spTgt spid="34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03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48" name="Picture 1"/>
          <p:cNvPicPr/>
          <p:nvPr/>
        </p:nvPicPr>
        <p:blipFill>
          <a:blip r:embed="rId2"/>
          <a:stretch/>
        </p:blipFill>
        <p:spPr>
          <a:xfrm>
            <a:off x="5253489" y="1108946"/>
            <a:ext cx="1733420" cy="1846470"/>
          </a:xfrm>
          <a:prstGeom prst="rect">
            <a:avLst/>
          </a:prstGeom>
        </p:spPr>
      </p:pic>
      <p:sp>
        <p:nvSpPr>
          <p:cNvPr id="350" name="CustomShape 1"/>
          <p:cNvSpPr/>
          <p:nvPr/>
        </p:nvSpPr>
        <p:spPr>
          <a:xfrm>
            <a:off x="208662" y="3622969"/>
            <a:ext cx="6644851" cy="22773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Autofit/>
          </a:bodyPr>
          <a:lstStyle/>
          <a:p>
            <a:pPr marL="216000" indent="-228600">
              <a:lnSpc>
                <a:spcPct val="90000"/>
              </a:lnSpc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Moscas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baratas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formigas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ratos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pombas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gatos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e outros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animais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podem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representar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risco</a:t>
            </a:r>
            <a:r>
              <a:rPr lang="en-US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contaminação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228600">
              <a:lnSpc>
                <a:spcPct val="90000"/>
              </a:lnSpc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Manter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todas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aberturas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frestas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bem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vedadas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evitar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a entrada de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qualquer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praga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(local de preparação).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9" name="Picture 2"/>
          <p:cNvPicPr/>
          <p:nvPr/>
        </p:nvPicPr>
        <p:blipFill>
          <a:blip r:embed="rId3"/>
          <a:stretch/>
        </p:blipFill>
        <p:spPr>
          <a:xfrm>
            <a:off x="8054973" y="2102491"/>
            <a:ext cx="2703641" cy="3217333"/>
          </a:xfrm>
          <a:prstGeom prst="rect">
            <a:avLst/>
          </a:prstGeom>
        </p:spPr>
      </p:pic>
      <p:sp>
        <p:nvSpPr>
          <p:cNvPr id="351" name="CustomShape 2"/>
          <p:cNvSpPr/>
          <p:nvPr/>
        </p:nvSpPr>
        <p:spPr>
          <a:xfrm>
            <a:off x="10475206" y="6305400"/>
            <a:ext cx="49464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fld id="{9FD956D6-24D8-4A1C-B7C9-4BC1E6830EEF}" type="slidenum">
              <a:rPr lang="pt-BR" sz="1200" spc="-1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ctr">
                <a:lnSpc>
                  <a:spcPct val="100000"/>
                </a:lnSpc>
                <a:spcAft>
                  <a:spcPts val="600"/>
                </a:spcAft>
              </a:pPr>
              <a:t>27</a:t>
            </a:fld>
            <a:endParaRPr lang="pt-BR"/>
          </a:p>
        </p:txBody>
      </p:sp>
      <p:pic>
        <p:nvPicPr>
          <p:cNvPr id="14" name="Imagem 13" descr="Desenho com traços pretos em fundo branco&#10;&#10;Descrição gerada automaticamente">
            <a:extLst>
              <a:ext uri="{FF2B5EF4-FFF2-40B4-BE49-F238E27FC236}">
                <a16:creationId xmlns:a16="http://schemas.microsoft.com/office/drawing/2014/main" id="{427CF27E-1657-4DA1-9A02-8E3E6A7B2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40550" y="1481264"/>
            <a:ext cx="2421733" cy="204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Picture 1"/>
          <p:cNvPicPr/>
          <p:nvPr/>
        </p:nvPicPr>
        <p:blipFill>
          <a:blip r:embed="rId2"/>
          <a:stretch/>
        </p:blipFill>
        <p:spPr>
          <a:xfrm>
            <a:off x="8400256" y="4827240"/>
            <a:ext cx="2096070" cy="1365471"/>
          </a:xfrm>
          <a:prstGeom prst="rect">
            <a:avLst/>
          </a:prstGeom>
          <a:ln w="9360">
            <a:noFill/>
          </a:ln>
        </p:spPr>
      </p:pic>
      <p:pic>
        <p:nvPicPr>
          <p:cNvPr id="314" name="Picture 2"/>
          <p:cNvPicPr/>
          <p:nvPr/>
        </p:nvPicPr>
        <p:blipFill>
          <a:blip r:embed="rId3"/>
          <a:stretch/>
        </p:blipFill>
        <p:spPr>
          <a:xfrm>
            <a:off x="1981200" y="3733800"/>
            <a:ext cx="2823586" cy="2458911"/>
          </a:xfrm>
          <a:prstGeom prst="rect">
            <a:avLst/>
          </a:prstGeom>
          <a:ln w="9360">
            <a:noFill/>
          </a:ln>
        </p:spPr>
      </p:pic>
      <p:pic>
        <p:nvPicPr>
          <p:cNvPr id="315" name="Picture 3"/>
          <p:cNvPicPr/>
          <p:nvPr/>
        </p:nvPicPr>
        <p:blipFill>
          <a:blip r:embed="rId4"/>
          <a:stretch/>
        </p:blipFill>
        <p:spPr>
          <a:xfrm>
            <a:off x="7507186" y="1296418"/>
            <a:ext cx="2145600" cy="1751760"/>
          </a:xfrm>
          <a:prstGeom prst="rect">
            <a:avLst/>
          </a:prstGeom>
          <a:ln w="9360">
            <a:noFill/>
          </a:ln>
        </p:spPr>
      </p:pic>
      <p:sp>
        <p:nvSpPr>
          <p:cNvPr id="316" name="CustomShape 1"/>
          <p:cNvSpPr/>
          <p:nvPr/>
        </p:nvSpPr>
        <p:spPr>
          <a:xfrm>
            <a:off x="1828767" y="663489"/>
            <a:ext cx="3427200" cy="222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Não deixe </a:t>
            </a:r>
            <a:r>
              <a:rPr lang="pt-BR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resíduos de alimentos </a:t>
            </a:r>
            <a:r>
              <a:rPr lang="pt-B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sobre o fogão, geladeira, mesas, pia, </a:t>
            </a:r>
            <a:r>
              <a:rPr lang="pt-BR" sz="28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microondas</a:t>
            </a:r>
            <a:endParaRPr dirty="0"/>
          </a:p>
        </p:txBody>
      </p:sp>
      <p:sp>
        <p:nvSpPr>
          <p:cNvPr id="317" name="CustomShape 2"/>
          <p:cNvSpPr/>
          <p:nvPr/>
        </p:nvSpPr>
        <p:spPr>
          <a:xfrm>
            <a:off x="6971776" y="296464"/>
            <a:ext cx="2856960" cy="94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pt-B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Remova o </a:t>
            </a:r>
            <a:r>
              <a:rPr lang="pt-BR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lixo </a:t>
            </a:r>
            <a:r>
              <a:rPr lang="pt-B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diariamente</a:t>
            </a:r>
            <a:endParaRPr dirty="0"/>
          </a:p>
        </p:txBody>
      </p:sp>
      <p:sp>
        <p:nvSpPr>
          <p:cNvPr id="318" name="CustomShape 3"/>
          <p:cNvSpPr/>
          <p:nvPr/>
        </p:nvSpPr>
        <p:spPr>
          <a:xfrm>
            <a:off x="6525286" y="3573016"/>
            <a:ext cx="4109400" cy="172942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t-B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Não deixe </a:t>
            </a:r>
            <a:r>
              <a:rPr lang="pt-BR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animais de estimação </a:t>
            </a:r>
            <a:r>
              <a:rPr lang="pt-B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adentrar à cozinha</a:t>
            </a:r>
            <a:endParaRPr dirty="0"/>
          </a:p>
        </p:txBody>
      </p:sp>
      <p:sp>
        <p:nvSpPr>
          <p:cNvPr id="319" name="CustomShape 4"/>
          <p:cNvSpPr/>
          <p:nvPr/>
        </p:nvSpPr>
        <p:spPr>
          <a:xfrm>
            <a:off x="10475206" y="6305400"/>
            <a:ext cx="49464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29072F11-1D27-4E39-8DA9-D193613F380B}" type="slidenum">
              <a:rPr lang="pt-BR" sz="1200" spc="-1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79662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34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CustomShape 1"/>
          <p:cNvSpPr/>
          <p:nvPr/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Controle</a:t>
            </a:r>
            <a:r>
              <a:rPr lang="en-US" sz="3200" b="1" kern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 </a:t>
            </a:r>
            <a:r>
              <a:rPr lang="en-US" sz="3200" b="1" kern="12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Pragas</a:t>
            </a:r>
            <a:endParaRPr lang="en-US" sz="3200" b="1" kern="1200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158" name="Picture 14" descr="Resultado de imagem para imagens LIXEIRA COM SACOS PLASTICOS desenh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" r="1" b="46081"/>
          <a:stretch/>
        </p:blipFill>
        <p:spPr bwMode="auto">
          <a:xfrm>
            <a:off x="3437710" y="3960940"/>
            <a:ext cx="3458228" cy="290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Resultado de imagem para imagens lixeira com tampa desenh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2" r="-1" b="6845"/>
          <a:stretch/>
        </p:blipFill>
        <p:spPr bwMode="auto">
          <a:xfrm>
            <a:off x="7763000" y="3950140"/>
            <a:ext cx="3456432" cy="290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3" name="CustomShape 2"/>
          <p:cNvSpPr/>
          <p:nvPr/>
        </p:nvSpPr>
        <p:spPr>
          <a:xfrm>
            <a:off x="3397316" y="2230477"/>
            <a:ext cx="8059780" cy="12920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Autofit/>
          </a:bodyPr>
          <a:lstStyle/>
          <a:p>
            <a:pPr marL="365760" indent="-228600" algn="just">
              <a:lnSpc>
                <a:spcPct val="90000"/>
              </a:lnSpc>
              <a:spcAft>
                <a:spcPts val="60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necessário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possuir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recipientes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revestidos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com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sacos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plásticos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acondicionamento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lixo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providos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tampa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acionamento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por pedal.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4" name="CustomShape 3"/>
          <p:cNvSpPr/>
          <p:nvPr/>
        </p:nvSpPr>
        <p:spPr>
          <a:xfrm>
            <a:off x="10475206" y="6305400"/>
            <a:ext cx="49464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fld id="{513535F6-65AD-4DF4-A9D1-309F34B2EADC}" type="slidenum">
              <a:rPr lang="pt-BR" sz="1200" spc="-1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ctr">
                <a:lnSpc>
                  <a:spcPct val="100000"/>
                </a:lnSpc>
                <a:spcAft>
                  <a:spcPts val="600"/>
                </a:spcAft>
              </a:pPr>
              <a:t>29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443453" y="631568"/>
            <a:ext cx="805978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2600" algn="just">
              <a:lnSpc>
                <a:spcPct val="90000"/>
              </a:lnSpc>
              <a:spcAft>
                <a:spcPts val="600"/>
              </a:spcAft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pt-BR" sz="28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Não deixe  o lixo permanecer à noite no interior do local onde são preparados os alimentos, afim de evitar a presença de ratos e baratas;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Resultado de imagem para imagens LIXEIRA COM SACOS PLASTICOS desenho"/>
          <p:cNvSpPr>
            <a:spLocks noChangeAspect="1" noChangeArrowheads="1"/>
          </p:cNvSpPr>
          <p:nvPr/>
        </p:nvSpPr>
        <p:spPr bwMode="auto">
          <a:xfrm>
            <a:off x="1297781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imagens LIXEIRA COM SACOS PLASTICOS desenho"/>
          <p:cNvSpPr>
            <a:spLocks noChangeAspect="1" noChangeArrowheads="1"/>
          </p:cNvSpPr>
          <p:nvPr/>
        </p:nvSpPr>
        <p:spPr bwMode="auto">
          <a:xfrm>
            <a:off x="1450181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Resultado de imagem para imagens LIXEIRA COM SACOS PLASTICOS desenho"/>
          <p:cNvSpPr>
            <a:spLocks noChangeAspect="1" noChangeArrowheads="1"/>
          </p:cNvSpPr>
          <p:nvPr/>
        </p:nvSpPr>
        <p:spPr bwMode="auto">
          <a:xfrm>
            <a:off x="1602581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Resultado de imagem para imagens LIXEIRA COM SACOS PLASTICOS desenho"/>
          <p:cNvSpPr>
            <a:spLocks noChangeAspect="1" noChangeArrowheads="1"/>
          </p:cNvSpPr>
          <p:nvPr/>
        </p:nvSpPr>
        <p:spPr bwMode="auto">
          <a:xfrm>
            <a:off x="1754981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Resultado de imagem para imagens LIXEIRA COM SACOS PLASTICOS desenho"/>
          <p:cNvSpPr>
            <a:spLocks noChangeAspect="1" noChangeArrowheads="1"/>
          </p:cNvSpPr>
          <p:nvPr/>
        </p:nvSpPr>
        <p:spPr bwMode="auto">
          <a:xfrm>
            <a:off x="1907381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2" descr="Resultado de imagem para imagens LIXEIRA COM SACOS PLASTICOS desenho"/>
          <p:cNvSpPr>
            <a:spLocks noChangeAspect="1" noChangeArrowheads="1"/>
          </p:cNvSpPr>
          <p:nvPr/>
        </p:nvSpPr>
        <p:spPr bwMode="auto">
          <a:xfrm>
            <a:off x="2059781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6" descr="Resultado de imagem para imagens lixeira com tampa desenho"/>
          <p:cNvSpPr>
            <a:spLocks noChangeAspect="1" noChangeArrowheads="1"/>
          </p:cNvSpPr>
          <p:nvPr/>
        </p:nvSpPr>
        <p:spPr bwMode="auto">
          <a:xfrm>
            <a:off x="2212181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8" descr="Resultado de imagem para imagens lixeira com tampa desenho"/>
          <p:cNvSpPr>
            <a:spLocks noChangeAspect="1" noChangeArrowheads="1"/>
          </p:cNvSpPr>
          <p:nvPr/>
        </p:nvSpPr>
        <p:spPr bwMode="auto">
          <a:xfrm>
            <a:off x="2364581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7964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91">
            <a:extLst>
              <a:ext uri="{FF2B5EF4-FFF2-40B4-BE49-F238E27FC236}">
                <a16:creationId xmlns:a16="http://schemas.microsoft.com/office/drawing/2014/main" id="{AB2FAF3C-F36A-4612-B00B-E737FEB1E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93" name="Freeform 5">
              <a:extLst>
                <a:ext uri="{FF2B5EF4-FFF2-40B4-BE49-F238E27FC236}">
                  <a16:creationId xmlns:a16="http://schemas.microsoft.com/office/drawing/2014/main" id="{23420AEB-7D6F-4338-9CD8-7B9637617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6">
              <a:extLst>
                <a:ext uri="{FF2B5EF4-FFF2-40B4-BE49-F238E27FC236}">
                  <a16:creationId xmlns:a16="http://schemas.microsoft.com/office/drawing/2014/main" id="{9551E9D5-67C0-42B0-9796-909C1B9DF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7">
              <a:extLst>
                <a:ext uri="{FF2B5EF4-FFF2-40B4-BE49-F238E27FC236}">
                  <a16:creationId xmlns:a16="http://schemas.microsoft.com/office/drawing/2014/main" id="{9CB4C9E0-236E-426D-88FB-50ACF81BC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">
              <a:extLst>
                <a:ext uri="{FF2B5EF4-FFF2-40B4-BE49-F238E27FC236}">
                  <a16:creationId xmlns:a16="http://schemas.microsoft.com/office/drawing/2014/main" id="{1A11A9AC-1E25-429F-A3A8-67DED3D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9">
              <a:extLst>
                <a:ext uri="{FF2B5EF4-FFF2-40B4-BE49-F238E27FC236}">
                  <a16:creationId xmlns:a16="http://schemas.microsoft.com/office/drawing/2014/main" id="{66E126C4-E1AC-4DDC-87CB-5D8B4605C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0">
              <a:extLst>
                <a:ext uri="{FF2B5EF4-FFF2-40B4-BE49-F238E27FC236}">
                  <a16:creationId xmlns:a16="http://schemas.microsoft.com/office/drawing/2014/main" id="{B1DE6C75-DCE1-4942-8E8D-ECA1D1773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1">
              <a:extLst>
                <a:ext uri="{FF2B5EF4-FFF2-40B4-BE49-F238E27FC236}">
                  <a16:creationId xmlns:a16="http://schemas.microsoft.com/office/drawing/2014/main" id="{F5459AD3-234D-4C3B-BD9C-92B3377BD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2">
              <a:extLst>
                <a:ext uri="{FF2B5EF4-FFF2-40B4-BE49-F238E27FC236}">
                  <a16:creationId xmlns:a16="http://schemas.microsoft.com/office/drawing/2014/main" id="{5593DA70-95B1-425C-BF35-F923099D6F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3">
              <a:extLst>
                <a:ext uri="{FF2B5EF4-FFF2-40B4-BE49-F238E27FC236}">
                  <a16:creationId xmlns:a16="http://schemas.microsoft.com/office/drawing/2014/main" id="{0514C5B5-A5F4-4421-879B-17D39CA64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4">
              <a:extLst>
                <a:ext uri="{FF2B5EF4-FFF2-40B4-BE49-F238E27FC236}">
                  <a16:creationId xmlns:a16="http://schemas.microsoft.com/office/drawing/2014/main" id="{E165685F-E0CE-4CA0-9ECE-F8AE4F3D5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5">
              <a:extLst>
                <a:ext uri="{FF2B5EF4-FFF2-40B4-BE49-F238E27FC236}">
                  <a16:creationId xmlns:a16="http://schemas.microsoft.com/office/drawing/2014/main" id="{C556BC16-0C87-4FD9-A109-F5AB2056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6">
              <a:extLst>
                <a:ext uri="{FF2B5EF4-FFF2-40B4-BE49-F238E27FC236}">
                  <a16:creationId xmlns:a16="http://schemas.microsoft.com/office/drawing/2014/main" id="{DD9A975C-A4CA-4A81-8CA9-BF5A2995F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7">
              <a:extLst>
                <a:ext uri="{FF2B5EF4-FFF2-40B4-BE49-F238E27FC236}">
                  <a16:creationId xmlns:a16="http://schemas.microsoft.com/office/drawing/2014/main" id="{5B9767C7-72DF-4C7F-8A04-C8D67B715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">
              <a:extLst>
                <a:ext uri="{FF2B5EF4-FFF2-40B4-BE49-F238E27FC236}">
                  <a16:creationId xmlns:a16="http://schemas.microsoft.com/office/drawing/2014/main" id="{693F6BB9-0055-42AC-8866-E65D9275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9">
              <a:extLst>
                <a:ext uri="{FF2B5EF4-FFF2-40B4-BE49-F238E27FC236}">
                  <a16:creationId xmlns:a16="http://schemas.microsoft.com/office/drawing/2014/main" id="{BA9A3435-1B30-4618-BB50-E0369BD07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20">
              <a:extLst>
                <a:ext uri="{FF2B5EF4-FFF2-40B4-BE49-F238E27FC236}">
                  <a16:creationId xmlns:a16="http://schemas.microsoft.com/office/drawing/2014/main" id="{2D60252F-2011-4924-81EC-B25F50634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21">
              <a:extLst>
                <a:ext uri="{FF2B5EF4-FFF2-40B4-BE49-F238E27FC236}">
                  <a16:creationId xmlns:a16="http://schemas.microsoft.com/office/drawing/2014/main" id="{850B7881-58E3-4C9F-9ADB-04F92D4C4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22">
              <a:extLst>
                <a:ext uri="{FF2B5EF4-FFF2-40B4-BE49-F238E27FC236}">
                  <a16:creationId xmlns:a16="http://schemas.microsoft.com/office/drawing/2014/main" id="{FA90BB2F-2D4A-40BD-90CE-5CF30EC8D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3">
              <a:extLst>
                <a:ext uri="{FF2B5EF4-FFF2-40B4-BE49-F238E27FC236}">
                  <a16:creationId xmlns:a16="http://schemas.microsoft.com/office/drawing/2014/main" id="{4DA0AE8C-7215-4A64-B19F-3F0F3E6A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2" name="Isosceles Triangle 39">
            <a:extLst>
              <a:ext uri="{FF2B5EF4-FFF2-40B4-BE49-F238E27FC236}">
                <a16:creationId xmlns:a16="http://schemas.microsoft.com/office/drawing/2014/main" id="{D8DAE7B8-0656-422E-9515-E1095268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386808"/>
            <a:ext cx="407233" cy="351063"/>
          </a:xfrm>
          <a:prstGeom prst="triangle">
            <a:avLst/>
          </a:prstGeom>
          <a:solidFill>
            <a:srgbClr val="FF2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131078" y="4534622"/>
            <a:ext cx="8083296" cy="9418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BOAS PRÁTICAS: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1599473" y="5633580"/>
            <a:ext cx="9313195" cy="52120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regras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quando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praticadas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ajudam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reduzir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evitar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riscos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contaminação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A363DA99-BE95-4C06-82AA-917ED6556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2847" y="954593"/>
            <a:ext cx="6086306" cy="3432215"/>
          </a:xfrm>
          <a:prstGeom prst="rect">
            <a:avLst/>
          </a:prstGeom>
          <a:solidFill>
            <a:schemeClr val="bg1"/>
          </a:solidFill>
          <a:ln w="19050">
            <a:solidFill>
              <a:srgbClr val="FF286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Frutas e verduras&#10;&#10;Descrição gerada automaticamen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" r="1" b="8530"/>
          <a:stretch/>
        </p:blipFill>
        <p:spPr bwMode="auto">
          <a:xfrm>
            <a:off x="3218688" y="1124712"/>
            <a:ext cx="5760720" cy="30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Senac oferta curso de Boas Práticas para Serviços de Alimentação -  Cachoeira do Sul e Região em tempo real"/>
          <p:cNvSpPr>
            <a:spLocks noChangeAspect="1" noChangeArrowheads="1"/>
          </p:cNvSpPr>
          <p:nvPr/>
        </p:nvSpPr>
        <p:spPr bwMode="auto">
          <a:xfrm>
            <a:off x="1297781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255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40">
            <a:extLst>
              <a:ext uri="{FF2B5EF4-FFF2-40B4-BE49-F238E27FC236}">
                <a16:creationId xmlns:a16="http://schemas.microsoft.com/office/drawing/2014/main" id="{C1B53AB1-10EE-4094-BAA1-C7C140976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466" y="261048"/>
            <a:ext cx="10056017" cy="16640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HIGIENIZAÇÃO DOS RESERVATÓRIO</a:t>
            </a:r>
          </a:p>
        </p:txBody>
      </p:sp>
      <p:pic>
        <p:nvPicPr>
          <p:cNvPr id="1030" name="Picture 6" descr="Resultado de imagem para pessoa lavando caixa dagua desenho anv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60" y="3689845"/>
            <a:ext cx="2502842" cy="31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reservatório de ag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4253" y="3866957"/>
            <a:ext cx="2813930" cy="28139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1297781" y="1855144"/>
            <a:ext cx="10627829" cy="131924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Abastecimento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água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somente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água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potável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para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manipulação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alimentos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57150">
              <a:spcAft>
                <a:spcPts val="600"/>
              </a:spcAft>
            </a:pPr>
            <a:endParaRPr lang="en-US" sz="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potabilidade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deve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ser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atestada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semestralmente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mediante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laudos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laboratoriais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AutoShape 2" descr="Resultado de imagem para reservatório de agua"/>
          <p:cNvSpPr>
            <a:spLocks noChangeAspect="1" noChangeArrowheads="1"/>
          </p:cNvSpPr>
          <p:nvPr/>
        </p:nvSpPr>
        <p:spPr bwMode="auto">
          <a:xfrm>
            <a:off x="1297781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F6B630BE-985F-4E58-BB62-98C065C97538}"/>
              </a:ext>
            </a:extLst>
          </p:cNvPr>
          <p:cNvSpPr txBox="1"/>
          <p:nvPr/>
        </p:nvSpPr>
        <p:spPr>
          <a:xfrm>
            <a:off x="5660834" y="524837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Deve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ser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higienizado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um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intervalo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máximo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seis meses. Registrar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procedimentos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planilhas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6378DA88-EEF2-47AD-8241-BBC76A3A6851}"/>
              </a:ext>
            </a:extLst>
          </p:cNvPr>
          <p:cNvSpPr txBox="1"/>
          <p:nvPr/>
        </p:nvSpPr>
        <p:spPr>
          <a:xfrm>
            <a:off x="5588183" y="3077203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reservatório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deve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ser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edificado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revestido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materiais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não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comprometam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qualidade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água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livre de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rachaduras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vazamentos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infiltrações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dentre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outros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devendo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estar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devidamente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tampado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40182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1"/>
          <p:cNvPicPr/>
          <p:nvPr/>
        </p:nvPicPr>
        <p:blipFill>
          <a:blip r:embed="rId2"/>
          <a:stretch/>
        </p:blipFill>
        <p:spPr>
          <a:xfrm>
            <a:off x="1143646" y="0"/>
            <a:ext cx="9905400" cy="6857280"/>
          </a:xfrm>
          <a:prstGeom prst="rect">
            <a:avLst/>
          </a:prstGeom>
          <a:ln w="9360">
            <a:noFill/>
          </a:ln>
        </p:spPr>
      </p:pic>
      <p:pic>
        <p:nvPicPr>
          <p:cNvPr id="276" name="Picture 2"/>
          <p:cNvPicPr/>
          <p:nvPr/>
        </p:nvPicPr>
        <p:blipFill>
          <a:blip r:embed="rId3"/>
          <a:stretch/>
        </p:blipFill>
        <p:spPr>
          <a:xfrm>
            <a:off x="1142206" y="428760"/>
            <a:ext cx="4523760" cy="6214320"/>
          </a:xfrm>
          <a:prstGeom prst="rect">
            <a:avLst/>
          </a:prstGeom>
          <a:ln w="9360">
            <a:noFill/>
          </a:ln>
        </p:spPr>
      </p:pic>
      <p:sp>
        <p:nvSpPr>
          <p:cNvPr id="277" name="CustomShape 1"/>
          <p:cNvSpPr/>
          <p:nvPr/>
        </p:nvSpPr>
        <p:spPr>
          <a:xfrm>
            <a:off x="5523766" y="4500720"/>
            <a:ext cx="2858400" cy="1067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3200" b="1" spc="-1" dirty="0">
                <a:solidFill>
                  <a:srgbClr val="FF9933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Temperatura</a:t>
            </a:r>
            <a:endParaRPr dirty="0"/>
          </a:p>
        </p:txBody>
      </p:sp>
      <p:sp>
        <p:nvSpPr>
          <p:cNvPr id="278" name="CustomShape 2"/>
          <p:cNvSpPr/>
          <p:nvPr/>
        </p:nvSpPr>
        <p:spPr>
          <a:xfrm>
            <a:off x="5622766" y="3138480"/>
            <a:ext cx="1185120" cy="581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pt-BR" sz="3200" b="1" spc="-1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água</a:t>
            </a:r>
            <a:endParaRPr/>
          </a:p>
        </p:txBody>
      </p:sp>
      <p:sp>
        <p:nvSpPr>
          <p:cNvPr id="279" name="CustomShape 3"/>
          <p:cNvSpPr/>
          <p:nvPr/>
        </p:nvSpPr>
        <p:spPr>
          <a:xfrm>
            <a:off x="3018166" y="1219320"/>
            <a:ext cx="2038680" cy="581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3200" b="1" spc="-1" dirty="0">
                <a:solidFill>
                  <a:srgbClr val="FFCC00"/>
                </a:solidFill>
                <a:uFill>
                  <a:solidFill>
                    <a:srgbClr val="FFFFFF"/>
                  </a:solidFill>
                </a:uFill>
                <a:latin typeface="Monotype Corsiva"/>
                <a:ea typeface="DejaVu Sans"/>
              </a:rPr>
              <a:t> </a:t>
            </a:r>
            <a:r>
              <a:rPr lang="pt-BR" sz="3200" b="1" spc="-1" dirty="0">
                <a:solidFill>
                  <a:srgbClr val="FFCC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Comida</a:t>
            </a: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...</a:t>
            </a:r>
            <a:endParaRPr dirty="0"/>
          </a:p>
        </p:txBody>
      </p:sp>
      <p:sp>
        <p:nvSpPr>
          <p:cNvPr id="280" name="CustomShape 4"/>
          <p:cNvSpPr/>
          <p:nvPr/>
        </p:nvSpPr>
        <p:spPr>
          <a:xfrm>
            <a:off x="7025326" y="1428840"/>
            <a:ext cx="4023720" cy="210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4400" b="1" spc="-1" dirty="0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É FESTA PARA AS BACTÉRIAS!!!</a:t>
            </a:r>
            <a:endParaRPr dirty="0"/>
          </a:p>
        </p:txBody>
      </p:sp>
      <p:sp>
        <p:nvSpPr>
          <p:cNvPr id="281" name="CustomShape 5"/>
          <p:cNvSpPr/>
          <p:nvPr/>
        </p:nvSpPr>
        <p:spPr>
          <a:xfrm>
            <a:off x="4952086" y="5357880"/>
            <a:ext cx="1858320" cy="52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2800" b="1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Oxigênio</a:t>
            </a:r>
            <a:endParaRPr dirty="0"/>
          </a:p>
        </p:txBody>
      </p:sp>
      <p:sp>
        <p:nvSpPr>
          <p:cNvPr id="282" name="CustomShape 6"/>
          <p:cNvSpPr/>
          <p:nvPr/>
        </p:nvSpPr>
        <p:spPr>
          <a:xfrm>
            <a:off x="4526926" y="1676520"/>
            <a:ext cx="2426400" cy="52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2800" b="1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pouco ácido</a:t>
            </a:r>
            <a:endParaRPr/>
          </a:p>
        </p:txBody>
      </p:sp>
      <p:sp>
        <p:nvSpPr>
          <p:cNvPr id="283" name="CustomShape 7"/>
          <p:cNvSpPr/>
          <p:nvPr/>
        </p:nvSpPr>
        <p:spPr>
          <a:xfrm>
            <a:off x="10475206" y="6305400"/>
            <a:ext cx="49464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CF13C011-C68A-4A46-B78F-51A8D8B51078}" type="slidenum">
              <a:rPr lang="pt-BR" sz="1200" spc="-1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4397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45352925-4751-4F5E-B434-C1C0CE917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28B0C87-106B-4BC6-B780-21399D381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 descr="dor de barriga"/>
          <p:cNvPicPr>
            <a:picLocks noChangeAspect="1" noChangeArrowheads="1"/>
          </p:cNvPicPr>
          <p:nvPr/>
        </p:nvPicPr>
        <p:blipFill rotWithShape="1">
          <a:blip r:embed="rId3">
            <a:alphaModFix amt="75000"/>
          </a:blip>
          <a:srcRect l="16902" r="16874" b="-2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</p:spPr>
      </p:pic>
      <p:pic>
        <p:nvPicPr>
          <p:cNvPr id="8" name="Picture 11" descr="vomito 1"/>
          <p:cNvPicPr>
            <a:picLocks noChangeAspect="1" noChangeArrowheads="1"/>
          </p:cNvPicPr>
          <p:nvPr/>
        </p:nvPicPr>
        <p:blipFill rotWithShape="1">
          <a:blip r:embed="rId4">
            <a:alphaModFix amt="75000"/>
          </a:blip>
          <a:srcRect l="2815" r="2" b="2"/>
          <a:stretch/>
        </p:blipFill>
        <p:spPr bwMode="auto">
          <a:xfrm>
            <a:off x="6094180" y="10"/>
            <a:ext cx="6096000" cy="6857990"/>
          </a:xfrm>
          <a:prstGeom prst="rect">
            <a:avLst/>
          </a:prstGeom>
          <a:noFill/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482D0F93-7664-4FA3-AE36-2BA6CC0F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89"/>
            <a:ext cx="10515600" cy="5571899"/>
          </a:xfrm>
        </p:spPr>
        <p:txBody>
          <a:bodyPr anchor="ctr">
            <a:normAutofit/>
          </a:bodyPr>
          <a:lstStyle/>
          <a:p>
            <a:pPr algn="ctr"/>
            <a:r>
              <a:rPr lang="en-GB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GB" sz="5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doenças</a:t>
            </a:r>
            <a:r>
              <a:rPr lang="en-GB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causadas</a:t>
            </a:r>
            <a:r>
              <a:rPr lang="en-GB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pelos</a:t>
            </a:r>
            <a:r>
              <a:rPr lang="en-GB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microorganismos</a:t>
            </a:r>
            <a:r>
              <a:rPr lang="en-GB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sz="5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transmitidas</a:t>
            </a:r>
            <a:r>
              <a:rPr lang="en-GB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 </a:t>
            </a:r>
            <a:r>
              <a:rPr lang="en-GB" sz="5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alimentos</a:t>
            </a:r>
            <a:r>
              <a:rPr lang="en-GB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sz="5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manifestam</a:t>
            </a:r>
            <a:r>
              <a:rPr lang="en-GB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com:</a:t>
            </a:r>
            <a:br>
              <a:rPr lang="en-GB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5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5200" dirty="0" err="1">
                <a:solidFill>
                  <a:srgbClr val="FFFFFF"/>
                </a:solidFill>
                <a:latin typeface="Tahoma" pitchFamily="32" charset="0"/>
              </a:rPr>
              <a:t>enjôos</a:t>
            </a:r>
            <a:r>
              <a:rPr lang="en-GB" sz="5200" dirty="0">
                <a:solidFill>
                  <a:srgbClr val="FFFFFF"/>
                </a:solidFill>
                <a:latin typeface="Tahoma" pitchFamily="32" charset="0"/>
              </a:rPr>
              <a:t>, </a:t>
            </a:r>
            <a:r>
              <a:rPr lang="en-GB" sz="5200" dirty="0" err="1">
                <a:solidFill>
                  <a:srgbClr val="FFFFFF"/>
                </a:solidFill>
                <a:latin typeface="Tahoma" pitchFamily="32" charset="0"/>
              </a:rPr>
              <a:t>vômitos</a:t>
            </a:r>
            <a:r>
              <a:rPr lang="en-GB" sz="5200" dirty="0">
                <a:solidFill>
                  <a:srgbClr val="FFFFFF"/>
                </a:solidFill>
                <a:latin typeface="Tahoma" pitchFamily="32" charset="0"/>
              </a:rPr>
              <a:t>, </a:t>
            </a:r>
            <a:r>
              <a:rPr lang="en-GB" sz="5200" dirty="0" err="1">
                <a:solidFill>
                  <a:srgbClr val="FFFFFF"/>
                </a:solidFill>
                <a:latin typeface="Tahoma" pitchFamily="32" charset="0"/>
              </a:rPr>
              <a:t>diarréia</a:t>
            </a:r>
            <a:r>
              <a:rPr lang="en-GB" sz="5200" dirty="0">
                <a:solidFill>
                  <a:srgbClr val="FFFFFF"/>
                </a:solidFill>
                <a:latin typeface="Tahoma" pitchFamily="32" charset="0"/>
              </a:rPr>
              <a:t>, </a:t>
            </a:r>
            <a:r>
              <a:rPr lang="en-GB" sz="5200" dirty="0" err="1">
                <a:solidFill>
                  <a:srgbClr val="FFFFFF"/>
                </a:solidFill>
                <a:latin typeface="Tahoma" pitchFamily="32" charset="0"/>
              </a:rPr>
              <a:t>dores</a:t>
            </a:r>
            <a:r>
              <a:rPr lang="en-GB" sz="5200" dirty="0">
                <a:solidFill>
                  <a:srgbClr val="FFFFFF"/>
                </a:solidFill>
                <a:latin typeface="Tahoma" pitchFamily="32" charset="0"/>
              </a:rPr>
              <a:t> no </a:t>
            </a:r>
            <a:r>
              <a:rPr lang="en-GB" sz="5200" dirty="0" err="1">
                <a:solidFill>
                  <a:srgbClr val="FFFFFF"/>
                </a:solidFill>
                <a:latin typeface="Tahoma" pitchFamily="32" charset="0"/>
              </a:rPr>
              <a:t>corpo</a:t>
            </a:r>
            <a:r>
              <a:rPr lang="en-GB" sz="5200" dirty="0">
                <a:solidFill>
                  <a:srgbClr val="FFFFFF"/>
                </a:solidFill>
                <a:latin typeface="Tahoma" pitchFamily="32" charset="0"/>
              </a:rPr>
              <a:t>, </a:t>
            </a:r>
            <a:r>
              <a:rPr lang="en-GB" sz="5200" dirty="0" err="1">
                <a:solidFill>
                  <a:srgbClr val="FFFFFF"/>
                </a:solidFill>
                <a:latin typeface="Tahoma" pitchFamily="32" charset="0"/>
              </a:rPr>
              <a:t>dor</a:t>
            </a:r>
            <a:r>
              <a:rPr lang="en-GB" sz="5200" dirty="0">
                <a:solidFill>
                  <a:srgbClr val="FFFFFF"/>
                </a:solidFill>
                <a:latin typeface="Tahoma" pitchFamily="32" charset="0"/>
              </a:rPr>
              <a:t> de </a:t>
            </a:r>
            <a:r>
              <a:rPr lang="en-GB" sz="5200" dirty="0" err="1">
                <a:solidFill>
                  <a:srgbClr val="FFFFFF"/>
                </a:solidFill>
                <a:latin typeface="Tahoma" pitchFamily="32" charset="0"/>
              </a:rPr>
              <a:t>cabeça</a:t>
            </a:r>
            <a:r>
              <a:rPr lang="en-GB" sz="5200" dirty="0">
                <a:solidFill>
                  <a:srgbClr val="FFFFFF"/>
                </a:solidFill>
                <a:latin typeface="Tahoma" pitchFamily="32" charset="0"/>
              </a:rPr>
              <a:t> e mal </a:t>
            </a:r>
            <a:r>
              <a:rPr lang="en-GB" sz="5200" dirty="0" err="1">
                <a:solidFill>
                  <a:srgbClr val="FFFFFF"/>
                </a:solidFill>
                <a:latin typeface="Tahoma" pitchFamily="32" charset="0"/>
              </a:rPr>
              <a:t>estar</a:t>
            </a:r>
            <a:br>
              <a:rPr lang="en-GB" sz="5200" dirty="0">
                <a:solidFill>
                  <a:srgbClr val="FFFFFF"/>
                </a:solidFill>
                <a:latin typeface="Tahoma" pitchFamily="32" charset="0"/>
              </a:rPr>
            </a:br>
            <a:endParaRPr lang="pt-BR" sz="5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397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76">
            <a:extLst>
              <a:ext uri="{FF2B5EF4-FFF2-40B4-BE49-F238E27FC236}">
                <a16:creationId xmlns:a16="http://schemas.microsoft.com/office/drawing/2014/main" id="{8DF8AE6E-38CD-4B2A-8E02-F099DD30E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29042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 descr="mk_cli4506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867" y="742789"/>
            <a:ext cx="679615" cy="63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ight Triangle 78">
            <a:extLst>
              <a:ext uri="{FF2B5EF4-FFF2-40B4-BE49-F238E27FC236}">
                <a16:creationId xmlns:a16="http://schemas.microsoft.com/office/drawing/2014/main" id="{23293907-0F26-4752-BCD0-3AC2C5026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1731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E32D174-F8A9-4FF0-8888-1B4F5E184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070" y="621519"/>
            <a:ext cx="4032504" cy="22037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69201C5-687E-46FB-BA72-23BA40BFE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107" y="2848090"/>
            <a:ext cx="2339075" cy="3416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339141A8-FDFD-4ABE-A499-72C9669F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A439E11-755A-4258-859D-56A6B6AFC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78372" y="1485831"/>
            <a:ext cx="1990938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8" name="Picture 6" descr="h_travail-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980" y="1589964"/>
            <a:ext cx="1446316" cy="116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ight Triangle 88">
            <a:extLst>
              <a:ext uri="{FF2B5EF4-FFF2-40B4-BE49-F238E27FC236}">
                <a16:creationId xmlns:a16="http://schemas.microsoft.com/office/drawing/2014/main" id="{E916EF49-F958-4F28-A999-F8FA8D09A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6828" y="2437565"/>
            <a:ext cx="325600" cy="406635"/>
          </a:xfrm>
          <a:prstGeom prst="rtTriangle">
            <a:avLst/>
          </a:prstGeom>
          <a:solidFill>
            <a:srgbClr val="F09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6" descr="art-03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047" y="3529598"/>
            <a:ext cx="2032216" cy="203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ight Triangle 90">
            <a:extLst>
              <a:ext uri="{FF2B5EF4-FFF2-40B4-BE49-F238E27FC236}">
                <a16:creationId xmlns:a16="http://schemas.microsoft.com/office/drawing/2014/main" id="{A7665D74-DFEA-412C-928C-F090E670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83914" y="3243055"/>
            <a:ext cx="1881096" cy="109226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E84BD56-679D-4E0C-9C9B-D694ABF0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2567" y="2843319"/>
            <a:ext cx="3474720" cy="1883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2335FEDF-EF88-4E68-9CF7-5A72EF32A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0435" y="1488222"/>
            <a:ext cx="1092260" cy="1364098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6089" y="798247"/>
            <a:ext cx="2643259" cy="18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m para pessoas unidade de saude desen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5706" y="2979485"/>
            <a:ext cx="2148442" cy="16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ight Triangle 96">
            <a:extLst>
              <a:ext uri="{FF2B5EF4-FFF2-40B4-BE49-F238E27FC236}">
                <a16:creationId xmlns:a16="http://schemas.microsoft.com/office/drawing/2014/main" id="{837A7BE2-DF08-4ECE-A520-13927DBF4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82961" y="4947446"/>
            <a:ext cx="1495517" cy="1117075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97751" y="3429000"/>
            <a:ext cx="4876261" cy="306148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ctr" eaLnBrk="1" hangingPunct="1">
              <a:buNone/>
            </a:pP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Conhecimento do surto:</a:t>
            </a:r>
          </a:p>
          <a:p>
            <a:pPr marL="0" indent="0" algn="ctr" eaLnBrk="1" hangingPunct="1">
              <a:buNone/>
            </a:pP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x Informal </a:t>
            </a:r>
          </a:p>
          <a:p>
            <a:pPr algn="ctr" eaLnBrk="1" hangingPunct="1"/>
            <a:endParaRPr lang="pt-BR" sz="1800" b="1" dirty="0"/>
          </a:p>
        </p:txBody>
      </p:sp>
      <p:sp>
        <p:nvSpPr>
          <p:cNvPr id="3" name="AutoShape 4" descr="Resultado de imagem para pessoas unidade de saude desenho"/>
          <p:cNvSpPr>
            <a:spLocks noChangeAspect="1" noChangeArrowheads="1"/>
          </p:cNvSpPr>
          <p:nvPr/>
        </p:nvSpPr>
        <p:spPr bwMode="auto">
          <a:xfrm>
            <a:off x="1297781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906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609215B-23CC-4436-81E5-745E00C3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CONHECIMENTO DO SURTO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29BF05C-8250-4521-8A67-24E189BAF6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 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3A1D842-D706-4465-BFCF-D245F131C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567" y="2808287"/>
            <a:ext cx="5338008" cy="3684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b="1" dirty="0"/>
              <a:t>Notificação;</a:t>
            </a:r>
          </a:p>
          <a:p>
            <a:pPr eaLnBrk="1" hangingPunct="1">
              <a:lnSpc>
                <a:spcPct val="90000"/>
              </a:lnSpc>
            </a:pPr>
            <a:r>
              <a:rPr lang="pt-BR" b="1" dirty="0"/>
              <a:t>Assistência (UBS, hospitais, PSF);</a:t>
            </a:r>
          </a:p>
          <a:p>
            <a:pPr eaLnBrk="1" hangingPunct="1">
              <a:lnSpc>
                <a:spcPct val="90000"/>
              </a:lnSpc>
            </a:pPr>
            <a:r>
              <a:rPr lang="pt-BR" b="1" dirty="0"/>
              <a:t>Laboratório;</a:t>
            </a:r>
          </a:p>
          <a:p>
            <a:pPr eaLnBrk="1" hangingPunct="1">
              <a:lnSpc>
                <a:spcPct val="90000"/>
              </a:lnSpc>
            </a:pPr>
            <a:r>
              <a:rPr lang="pt-BR" b="1" dirty="0"/>
              <a:t>Escolas e Creches;</a:t>
            </a:r>
          </a:p>
          <a:p>
            <a:pPr eaLnBrk="1" hangingPunct="1">
              <a:lnSpc>
                <a:spcPct val="90000"/>
              </a:lnSpc>
            </a:pPr>
            <a:r>
              <a:rPr lang="pt-BR" b="1" dirty="0"/>
              <a:t>Asilos;                                                      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pt-BR" b="1" dirty="0" err="1"/>
              <a:t>Pentenciárias</a:t>
            </a:r>
            <a:r>
              <a:rPr lang="pt-BR" b="1" dirty="0"/>
              <a:t>.</a:t>
            </a: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570FDAA-2ADB-4C34-BF4C-2A6EEE999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>
                <a:solidFill>
                  <a:srgbClr val="FF0066"/>
                </a:solidFill>
              </a:rPr>
              <a:t>INFORMAL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F143FC73-DA9A-4BD6-B68A-1118E68DB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229" y="2808287"/>
            <a:ext cx="5183188" cy="3311109"/>
          </a:xfrm>
        </p:spPr>
        <p:txBody>
          <a:bodyPr/>
          <a:lstStyle/>
          <a:p>
            <a:r>
              <a:rPr lang="pt-BR" b="1" dirty="0"/>
              <a:t>Denúncias;                                        </a:t>
            </a:r>
          </a:p>
          <a:p>
            <a:r>
              <a:rPr lang="pt-BR" b="1" dirty="0"/>
              <a:t>População;</a:t>
            </a:r>
          </a:p>
          <a:p>
            <a:r>
              <a:rPr lang="pt-BR" b="1" dirty="0"/>
              <a:t>Comerciantes (concorrentes);</a:t>
            </a:r>
          </a:p>
          <a:p>
            <a:r>
              <a:rPr lang="pt-BR" b="1" dirty="0"/>
              <a:t>Empresas.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4694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DD164B3-3528-4F6C-AB8C-6D4C6B7BD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431883"/>
              </p:ext>
            </p:extLst>
          </p:nvPr>
        </p:nvGraphicFramePr>
        <p:xfrm>
          <a:off x="1091166" y="1258483"/>
          <a:ext cx="10009667" cy="51261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6426">
                  <a:extLst>
                    <a:ext uri="{9D8B030D-6E8A-4147-A177-3AD203B41FA5}">
                      <a16:colId xmlns:a16="http://schemas.microsoft.com/office/drawing/2014/main" val="1846694628"/>
                    </a:ext>
                  </a:extLst>
                </a:gridCol>
                <a:gridCol w="7773241">
                  <a:extLst>
                    <a:ext uri="{9D8B030D-6E8A-4147-A177-3AD203B41FA5}">
                      <a16:colId xmlns:a16="http://schemas.microsoft.com/office/drawing/2014/main" val="3306953446"/>
                    </a:ext>
                  </a:extLst>
                </a:gridCol>
              </a:tblGrid>
              <a:tr h="390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kern="1200">
                          <a:effectLst/>
                        </a:rPr>
                        <a:t>PASSO A PASSO </a:t>
                      </a:r>
                      <a:endParaRPr lang="pt-BR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0" marR="91490" marT="45745" marB="45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kern="1200" dirty="0">
                          <a:effectLst/>
                        </a:rPr>
                        <a:t>AÇÃO </a:t>
                      </a:r>
                      <a:endParaRPr lang="pt-BR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0" marR="91490" marT="45745" marB="45745"/>
                </a:tc>
                <a:extLst>
                  <a:ext uri="{0D108BD9-81ED-4DB2-BD59-A6C34878D82A}">
                    <a16:rowId xmlns:a16="http://schemas.microsoft.com/office/drawing/2014/main" val="2202969946"/>
                  </a:ext>
                </a:extLst>
              </a:tr>
              <a:tr h="474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i="1" kern="1200" dirty="0">
                          <a:effectLst/>
                        </a:rPr>
                        <a:t>PASSO 1 </a:t>
                      </a:r>
                      <a:endParaRPr lang="pt-BR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0" marR="91490" marT="45745" marB="4574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Determinar a existência de um surto</a:t>
                      </a:r>
                      <a:endParaRPr lang="pt-BR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0" marR="91490" marT="45745" marB="45745"/>
                </a:tc>
                <a:extLst>
                  <a:ext uri="{0D108BD9-81ED-4DB2-BD59-A6C34878D82A}">
                    <a16:rowId xmlns:a16="http://schemas.microsoft.com/office/drawing/2014/main" val="3405685855"/>
                  </a:ext>
                </a:extLst>
              </a:tr>
              <a:tr h="390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i="1" kern="1200" dirty="0">
                          <a:effectLst/>
                        </a:rPr>
                        <a:t>PASSO 2</a:t>
                      </a:r>
                      <a:endParaRPr lang="pt-BR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0" marR="91490" marT="45745" marB="4574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/>
                        <a:t>Confirmar diagnóstico</a:t>
                      </a:r>
                      <a:endParaRPr lang="pt-BR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0" marR="91490" marT="45745" marB="45745"/>
                </a:tc>
                <a:extLst>
                  <a:ext uri="{0D108BD9-81ED-4DB2-BD59-A6C34878D82A}">
                    <a16:rowId xmlns:a16="http://schemas.microsoft.com/office/drawing/2014/main" val="626172810"/>
                  </a:ext>
                </a:extLst>
              </a:tr>
              <a:tr h="390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i="1" kern="1200" dirty="0">
                          <a:effectLst/>
                        </a:rPr>
                        <a:t>PASSO 3</a:t>
                      </a:r>
                      <a:endParaRPr lang="pt-BR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0" marR="91490" marT="45745" marB="4574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/>
                        <a:t>Compor uma equipe</a:t>
                      </a:r>
                      <a:endParaRPr lang="pt-B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0" marR="91490" marT="45745" marB="45745"/>
                </a:tc>
                <a:extLst>
                  <a:ext uri="{0D108BD9-81ED-4DB2-BD59-A6C34878D82A}">
                    <a16:rowId xmlns:a16="http://schemas.microsoft.com/office/drawing/2014/main" val="1567847574"/>
                  </a:ext>
                </a:extLst>
              </a:tr>
              <a:tr h="478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i="1" kern="1200" dirty="0">
                          <a:effectLst/>
                        </a:rPr>
                        <a:t>PASSO 4</a:t>
                      </a:r>
                      <a:endParaRPr lang="pt-BR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0" marR="91490" marT="45745" marB="4574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/>
                        <a:t>Implementar medidas de controle imediatas</a:t>
                      </a:r>
                      <a:endParaRPr lang="pt-B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0" marR="91490" marT="45745" marB="45745"/>
                </a:tc>
                <a:extLst>
                  <a:ext uri="{0D108BD9-81ED-4DB2-BD59-A6C34878D82A}">
                    <a16:rowId xmlns:a16="http://schemas.microsoft.com/office/drawing/2014/main" val="70305194"/>
                  </a:ext>
                </a:extLst>
              </a:tr>
              <a:tr h="449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i="1" kern="1200" dirty="0">
                          <a:effectLst/>
                        </a:rPr>
                        <a:t>PASSO 5 </a:t>
                      </a:r>
                      <a:endParaRPr lang="pt-BR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0" marR="91490" marT="45745" marB="4574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/>
                        <a:t>Desenvolver definição, identificar e contar os casos</a:t>
                      </a:r>
                      <a:endParaRPr lang="pt-B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0" marR="91490" marT="45745" marB="45745"/>
                </a:tc>
                <a:extLst>
                  <a:ext uri="{0D108BD9-81ED-4DB2-BD59-A6C34878D82A}">
                    <a16:rowId xmlns:a16="http://schemas.microsoft.com/office/drawing/2014/main" val="2029072449"/>
                  </a:ext>
                </a:extLst>
              </a:tr>
              <a:tr h="390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i="1" kern="1200" dirty="0">
                          <a:effectLst/>
                        </a:rPr>
                        <a:t>PASSO 6</a:t>
                      </a:r>
                      <a:endParaRPr lang="pt-BR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0" marR="91490" marT="45745" marB="4574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/>
                        <a:t>Gerar hipótese</a:t>
                      </a:r>
                      <a:endParaRPr lang="pt-B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0" marR="91490" marT="45745" marB="45745"/>
                </a:tc>
                <a:extLst>
                  <a:ext uri="{0D108BD9-81ED-4DB2-BD59-A6C34878D82A}">
                    <a16:rowId xmlns:a16="http://schemas.microsoft.com/office/drawing/2014/main" val="2974128839"/>
                  </a:ext>
                </a:extLst>
              </a:tr>
              <a:tr h="390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i="1" kern="1200" dirty="0">
                          <a:effectLst/>
                        </a:rPr>
                        <a:t>PASSO 7 </a:t>
                      </a:r>
                      <a:endParaRPr lang="pt-BR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0" marR="91490" marT="45745" marB="4574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/>
                        <a:t>Testar hipótese</a:t>
                      </a:r>
                      <a:endParaRPr lang="pt-B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0" marR="91490" marT="45745" marB="45745"/>
                </a:tc>
                <a:extLst>
                  <a:ext uri="{0D108BD9-81ED-4DB2-BD59-A6C34878D82A}">
                    <a16:rowId xmlns:a16="http://schemas.microsoft.com/office/drawing/2014/main" val="3092896280"/>
                  </a:ext>
                </a:extLst>
              </a:tr>
              <a:tr h="390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i="1" kern="1200" dirty="0">
                          <a:effectLst/>
                        </a:rPr>
                        <a:t>PASSO 8</a:t>
                      </a:r>
                      <a:endParaRPr lang="pt-BR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0" marR="91490" marT="45745" marB="4574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>
                          <a:effectLst/>
                        </a:rPr>
                        <a:t> </a:t>
                      </a:r>
                      <a:r>
                        <a:rPr lang="pt-BR" sz="2400" b="1" dirty="0"/>
                        <a:t>Analisar dados de tempo, lugar e pessoa</a:t>
                      </a:r>
                      <a:endParaRPr lang="pt-B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0" marR="91490" marT="45745" marB="45745"/>
                </a:tc>
                <a:extLst>
                  <a:ext uri="{0D108BD9-81ED-4DB2-BD59-A6C34878D82A}">
                    <a16:rowId xmlns:a16="http://schemas.microsoft.com/office/drawing/2014/main" val="301080161"/>
                  </a:ext>
                </a:extLst>
              </a:tr>
              <a:tr h="390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i="1" kern="1200" dirty="0">
                          <a:effectLst/>
                        </a:rPr>
                        <a:t>PASSO 9</a:t>
                      </a:r>
                      <a:endParaRPr lang="pt-BR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0" marR="91490" marT="45745" marB="4574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>
                          <a:effectLst/>
                        </a:rPr>
                        <a:t> </a:t>
                      </a:r>
                      <a:r>
                        <a:rPr lang="pt-BR" sz="2400" b="1" dirty="0"/>
                        <a:t>Implementar medidas de prevenção e controle</a:t>
                      </a:r>
                      <a:endParaRPr lang="pt-B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0" marR="91490" marT="45745" marB="45745"/>
                </a:tc>
                <a:extLst>
                  <a:ext uri="{0D108BD9-81ED-4DB2-BD59-A6C34878D82A}">
                    <a16:rowId xmlns:a16="http://schemas.microsoft.com/office/drawing/2014/main" val="2095723365"/>
                  </a:ext>
                </a:extLst>
              </a:tr>
              <a:tr h="390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i="1" kern="1200" dirty="0">
                          <a:effectLst/>
                        </a:rPr>
                        <a:t>PASSO 10</a:t>
                      </a:r>
                      <a:endParaRPr lang="pt-BR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0" marR="91490" marT="45745" marB="4574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kern="1200" dirty="0">
                          <a:effectLst/>
                        </a:rPr>
                        <a:t> </a:t>
                      </a:r>
                      <a:r>
                        <a:rPr lang="pt-BR" sz="2400" b="1" dirty="0"/>
                        <a:t>Comunicar os resultados e avaliar impacto </a:t>
                      </a:r>
                      <a:endParaRPr lang="pt-BR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0" marR="91490" marT="45745" marB="45745"/>
                </a:tc>
                <a:extLst>
                  <a:ext uri="{0D108BD9-81ED-4DB2-BD59-A6C34878D82A}">
                    <a16:rowId xmlns:a16="http://schemas.microsoft.com/office/drawing/2014/main" val="3933994505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1662C3DF-D349-4C83-8E07-72ED07A3110E}"/>
              </a:ext>
            </a:extLst>
          </p:cNvPr>
          <p:cNvSpPr txBox="1"/>
          <p:nvPr/>
        </p:nvSpPr>
        <p:spPr>
          <a:xfrm>
            <a:off x="781052" y="262112"/>
            <a:ext cx="1000966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passos da investigação de um surto</a:t>
            </a:r>
          </a:p>
        </p:txBody>
      </p:sp>
    </p:spTree>
    <p:extLst>
      <p:ext uri="{BB962C8B-B14F-4D97-AF65-F5344CB8AC3E}">
        <p14:creationId xmlns:p14="http://schemas.microsoft.com/office/powerpoint/2010/main" val="1548180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Resultado de imagem para paulo freire frase para final de apresentação palest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r="2" b="2"/>
          <a:stretch/>
        </p:blipFill>
        <p:spPr bwMode="auto">
          <a:xfrm>
            <a:off x="858284" y="1165109"/>
            <a:ext cx="4261337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01" name="Arc 72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5895466" y="2944734"/>
            <a:ext cx="4494989" cy="792088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pt-BR" sz="3200" dirty="0">
                <a:solidFill>
                  <a:srgbClr val="FF0000"/>
                </a:solidFill>
                <a:latin typeface="Lucida Handwriting" pitchFamily="66" charset="0"/>
              </a:rPr>
              <a:t>   OBRIGADA!</a:t>
            </a:r>
          </a:p>
        </p:txBody>
      </p:sp>
    </p:spTree>
    <p:extLst>
      <p:ext uri="{BB962C8B-B14F-4D97-AF65-F5344CB8AC3E}">
        <p14:creationId xmlns:p14="http://schemas.microsoft.com/office/powerpoint/2010/main" val="502601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ítulo 1">
            <a:extLst>
              <a:ext uri="{FF2B5EF4-FFF2-40B4-BE49-F238E27FC236}">
                <a16:creationId xmlns:a16="http://schemas.microsoft.com/office/drawing/2014/main" id="{0EFB0FEA-BF62-46EF-A422-BAFB6D5F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062" y="684733"/>
            <a:ext cx="10066122" cy="781699"/>
          </a:xfrm>
        </p:spPr>
        <p:txBody>
          <a:bodyPr anchor="b">
            <a:normAutofit/>
          </a:bodyPr>
          <a:lstStyle/>
          <a:p>
            <a:pPr algn="ctr"/>
            <a:r>
              <a:rPr lang="pt-BR" alt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CANAIS DE COMUNICAÇÃO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4EA562-B940-403A-BDAE-191C7A9C6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405" y="2304073"/>
            <a:ext cx="6085969" cy="3591308"/>
          </a:xfrm>
        </p:spPr>
        <p:txBody>
          <a:bodyPr anchor="ctr">
            <a:noAutofit/>
          </a:bodyPr>
          <a:lstStyle/>
          <a:p>
            <a:pPr marL="0" indent="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Endereço: Rua 19 de Novembro, 1865, Bairro: Primavera, Teresina - Piauí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Fone: (86) 3216-3662 / 3216-3664  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Homepage: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www.saude.pi.gov.br/divisa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>
              <a:buClr>
                <a:srgbClr val="6ADEFF"/>
              </a:buClr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SISVISA: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www.sisvisa.pi.gov.br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20040" indent="-320040" algn="just">
              <a:buClr>
                <a:srgbClr val="6ADEFF"/>
              </a:buClr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visapiaui@yahoo.com.br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@vigilanciasanitaria_pi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F10BCA7D-803B-44D6-854A-C335A275B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9" y="2591031"/>
            <a:ext cx="4695840" cy="3804134"/>
          </a:xfrm>
          <a:prstGeom prst="rect">
            <a:avLst/>
          </a:prstGeom>
        </p:spPr>
      </p:pic>
      <p:pic>
        <p:nvPicPr>
          <p:cNvPr id="1026" name="Picture 2" descr="Tudo sobre Instagram - História e Notícias - Canaltech">
            <a:extLst>
              <a:ext uri="{FF2B5EF4-FFF2-40B4-BE49-F238E27FC236}">
                <a16:creationId xmlns:a16="http://schemas.microsoft.com/office/drawing/2014/main" id="{F8A570AF-2CA1-4140-BA60-4DD6BC8C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02" y="4896881"/>
            <a:ext cx="347440" cy="34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ba - Símbolos">
            <a:extLst>
              <a:ext uri="{FF2B5EF4-FFF2-40B4-BE49-F238E27FC236}">
                <a16:creationId xmlns:a16="http://schemas.microsoft.com/office/drawing/2014/main" id="{1EDA0AFD-7423-4B18-BD26-AAC6FA4D1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40" y="4386865"/>
            <a:ext cx="426952" cy="3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rtal da Saúde - Secretaria de Estado da Saúde do Piauí">
            <a:extLst>
              <a:ext uri="{FF2B5EF4-FFF2-40B4-BE49-F238E27FC236}">
                <a16:creationId xmlns:a16="http://schemas.microsoft.com/office/drawing/2014/main" id="{80F8DAC0-D9E7-414C-820E-F4583DC9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51" y="5647409"/>
            <a:ext cx="4061829" cy="101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Imagem 127" descr="Desenho de uma cozinha&#10;&#10;Descrição gerada automaticamente com confiança baixa"/>
          <p:cNvPicPr/>
          <p:nvPr/>
        </p:nvPicPr>
        <p:blipFill rotWithShape="1">
          <a:blip r:embed="rId2"/>
          <a:srcRect l="13034" r="20581"/>
          <a:stretch/>
        </p:blipFill>
        <p:spPr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</p:pic>
      <p:sp>
        <p:nvSpPr>
          <p:cNvPr id="136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9" name="Imagem 128" descr="Diagrama&#10;&#10;Descrição gerada automaticamente"/>
          <p:cNvPicPr/>
          <p:nvPr/>
        </p:nvPicPr>
        <p:blipFill rotWithShape="1">
          <a:blip r:embed="rId3"/>
          <a:srcRect t="9171" r="1" b="26876"/>
          <a:stretch/>
        </p:blipFill>
        <p:spPr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</p:pic>
      <p:sp>
        <p:nvSpPr>
          <p:cNvPr id="126" name="CustomShape 1"/>
          <p:cNvSpPr/>
          <p:nvPr/>
        </p:nvSpPr>
        <p:spPr>
          <a:xfrm>
            <a:off x="4654296" y="2706624"/>
            <a:ext cx="6894576" cy="34838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spc="-1" dirty="0" err="1">
                <a:uFill>
                  <a:solidFill>
                    <a:srgbClr val="FFFFFF"/>
                  </a:solidFill>
                </a:uFill>
              </a:rPr>
              <a:t>Conceito</a:t>
            </a:r>
            <a:r>
              <a:rPr lang="en-US" sz="2800" b="1" spc="-1" dirty="0">
                <a:uFill>
                  <a:solidFill>
                    <a:srgbClr val="FFFFFF"/>
                  </a:solidFill>
                </a:uFill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  <a:p>
            <a:pPr marL="479340" indent="-342900" algn="just">
              <a:buFont typeface="Wingdings" panose="05000000000000000000" pitchFamily="2" charset="2"/>
              <a:buChar char="Ø"/>
            </a:pPr>
            <a:r>
              <a:rPr lang="en-US" sz="20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Conjunto de </a:t>
            </a:r>
            <a:r>
              <a:rPr lang="en-US" sz="2000" b="1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princípios</a:t>
            </a:r>
            <a:r>
              <a:rPr lang="en-US" sz="20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b="1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regras</a:t>
            </a:r>
            <a:r>
              <a:rPr lang="en-US" sz="20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para o </a:t>
            </a:r>
            <a:r>
              <a:rPr lang="en-US" sz="2000" b="1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correto</a:t>
            </a:r>
            <a:r>
              <a:rPr lang="en-US" sz="20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manuseio</a:t>
            </a:r>
            <a:r>
              <a:rPr lang="en-US" sz="20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1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alimentos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abrangendo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desde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matérias-primas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até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produto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final, de forma a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garantir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e a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integridade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consumidor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aliado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implementação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US" sz="2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POP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Procedimentos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Operacionais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Padronizados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onde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documentados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procedimentos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necessários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000" b="1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assegurar</a:t>
            </a:r>
            <a:r>
              <a:rPr lang="en-US" sz="20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1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ausência</a:t>
            </a:r>
            <a:r>
              <a:rPr lang="en-US" sz="20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1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perigos</a:t>
            </a:r>
            <a:r>
              <a:rPr lang="en-US" sz="20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possam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comprometer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inocuidade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alimentos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5C3C3F9-183E-4FA5-B5C9-3CC8D0B4F6F5}"/>
              </a:ext>
            </a:extLst>
          </p:cNvPr>
          <p:cNvSpPr txBox="1"/>
          <p:nvPr/>
        </p:nvSpPr>
        <p:spPr>
          <a:xfrm>
            <a:off x="4385603" y="1261388"/>
            <a:ext cx="6098344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6440">
              <a:lnSpc>
                <a:spcPct val="90000"/>
              </a:lnSpc>
              <a:spcAft>
                <a:spcPts val="600"/>
              </a:spcAft>
            </a:pPr>
            <a:r>
              <a:rPr lang="en-US" sz="3600" b="1" spc="-1" dirty="0">
                <a:uFill>
                  <a:solidFill>
                    <a:srgbClr val="FFFFFF"/>
                  </a:solidFill>
                </a:uFill>
              </a:rPr>
              <a:t>BOAS PRÁTICAS PARA SERVIÇOS SE ALIMENTAÇÃO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2222206" y="144000"/>
            <a:ext cx="8916120" cy="24209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sz="2400" dirty="0"/>
          </a:p>
        </p:txBody>
      </p:sp>
      <p:sp>
        <p:nvSpPr>
          <p:cNvPr id="132" name="CustomShape 2"/>
          <p:cNvSpPr/>
          <p:nvPr/>
        </p:nvSpPr>
        <p:spPr>
          <a:xfrm>
            <a:off x="586449" y="312738"/>
            <a:ext cx="10720180" cy="62126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lvl="1" indent="-216000" algn="just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pc="-1" dirty="0">
                <a:latin typeface="Arial"/>
              </a:rPr>
              <a:t> </a:t>
            </a:r>
            <a:endParaRPr lang="pt-BR" dirty="0"/>
          </a:p>
          <a:p>
            <a:pPr marL="432000" lvl="1" indent="-216000" algn="just">
              <a:buClr>
                <a:srgbClr val="FFFFFF"/>
              </a:buClr>
              <a:buSzPct val="45000"/>
              <a:buFont typeface="StarSymbol"/>
              <a:buChar char=""/>
            </a:pPr>
            <a:endParaRPr lang="pt-BR" sz="2000" spc="-1" dirty="0"/>
          </a:p>
          <a:p>
            <a:pPr marL="432000" lvl="1" indent="-216000" algn="just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36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LEGISLAÇÕES</a:t>
            </a:r>
          </a:p>
          <a:p>
            <a:pPr marL="432000" lvl="1" indent="-216000" algn="just">
              <a:buClr>
                <a:srgbClr val="FFFFFF"/>
              </a:buClr>
              <a:buSzPct val="45000"/>
              <a:buFont typeface="StarSymbol"/>
              <a:buChar char=""/>
            </a:pPr>
            <a:endParaRPr lang="pt-BR" sz="2000" spc="-1" dirty="0"/>
          </a:p>
          <a:p>
            <a:pPr marL="432000" lvl="1" indent="-216000" algn="just">
              <a:buClr>
                <a:srgbClr val="FFFFFF"/>
              </a:buClr>
              <a:buSzPct val="45000"/>
              <a:buFont typeface="StarSymbol"/>
              <a:buChar char=""/>
            </a:pPr>
            <a:endParaRPr lang="pt-BR" sz="2000" spc="-1" dirty="0"/>
          </a:p>
          <a:p>
            <a:pPr marL="432000" lvl="1" indent="-216000" algn="just">
              <a:buClr>
                <a:srgbClr val="FFFFFF"/>
              </a:buClr>
              <a:buSzPct val="45000"/>
              <a:buFont typeface="StarSymbol"/>
              <a:buChar char=""/>
            </a:pPr>
            <a:endParaRPr lang="pt-BR" sz="2000" spc="-1" dirty="0"/>
          </a:p>
          <a:p>
            <a:pPr marL="216000" lvl="1" algn="just">
              <a:buClr>
                <a:srgbClr val="FFFFFF"/>
              </a:buClr>
              <a:buSzPct val="45000"/>
            </a:pPr>
            <a:endParaRPr lang="pt-BR" sz="2000" spc="-1" dirty="0"/>
          </a:p>
          <a:p>
            <a:pPr marL="432000" lvl="1" indent="-216000" algn="just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Resolução – </a:t>
            </a:r>
            <a:r>
              <a:rPr lang="pt-BR" sz="2400" b="1" spc="-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RDC Nº 216, de 15 de setembro de 2004  </a:t>
            </a:r>
            <a:r>
              <a:rPr lang="pt-BR" sz="2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Regulamento Técnico de Boas Práticas para Serviços de Alimentação;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000" lvl="1" indent="-216000" algn="just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000" lvl="1" indent="-216000" algn="just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400" b="1" spc="-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Resolução nº 27/2010  </a:t>
            </a:r>
            <a:r>
              <a:rPr lang="pt-BR" sz="2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Dispõe sobre as categorias de alimentos isentos da obrigatoriedade de registro sanitário. Essa RDC foi alterada pela RDC n° 240/2018;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000" lvl="1" indent="-216000" algn="just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000" lvl="1" indent="-216000" algn="just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400" b="1" spc="-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RDC nº 49/2013 </a:t>
            </a:r>
            <a:r>
              <a:rPr lang="pt-BR" sz="2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Dispõe sobre a regularização para  o exercício  de atividade de interesse sanitário do microempreendedor familiar rural, e do empreendimento econômico solidário e dá providências.</a:t>
            </a:r>
          </a:p>
          <a:p>
            <a:pPr marL="432000" lvl="1" indent="-216000">
              <a:buClr>
                <a:srgbClr val="FFFFFF"/>
              </a:buClr>
              <a:buSzPct val="45000"/>
              <a:buFont typeface="StarSymbol"/>
              <a:buChar char=""/>
            </a:pPr>
            <a:endParaRPr lang="pt-BR" sz="2000" spc="-1" dirty="0"/>
          </a:p>
          <a:p>
            <a:pPr marL="432000" lvl="1" indent="-216000">
              <a:buClr>
                <a:srgbClr val="FFFFFF"/>
              </a:buClr>
              <a:buSzPct val="45000"/>
              <a:buFont typeface="StarSymbol"/>
              <a:buChar char=""/>
            </a:pPr>
            <a:endParaRPr lang="pt-BR" sz="2000" spc="-1" dirty="0"/>
          </a:p>
          <a:p>
            <a:pPr marL="432000" lvl="1" indent="-216000" algn="just">
              <a:buClr>
                <a:srgbClr val="FFFFFF"/>
              </a:buClr>
              <a:buSzPct val="45000"/>
              <a:buFont typeface="StarSymbol"/>
              <a:buChar char=""/>
            </a:pPr>
            <a:endParaRPr lang="pt-BR" dirty="0"/>
          </a:p>
          <a:p>
            <a:pPr marL="365760" indent="-282600" algn="just"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pt-BR" sz="16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endParaRPr lang="pt-BR" dirty="0"/>
          </a:p>
        </p:txBody>
      </p:sp>
      <p:sp>
        <p:nvSpPr>
          <p:cNvPr id="2" name="AutoShape 2" descr="Resultado de imagem para imagens pessoas LEGISLAÇÕES DESENHO"/>
          <p:cNvSpPr>
            <a:spLocks noChangeAspect="1" noChangeArrowheads="1"/>
          </p:cNvSpPr>
          <p:nvPr/>
        </p:nvSpPr>
        <p:spPr bwMode="auto">
          <a:xfrm>
            <a:off x="1297781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imagens pessoas LEGISLAÇÕES DESENHO"/>
          <p:cNvSpPr>
            <a:spLocks noChangeAspect="1" noChangeArrowheads="1"/>
          </p:cNvSpPr>
          <p:nvPr/>
        </p:nvSpPr>
        <p:spPr bwMode="auto">
          <a:xfrm>
            <a:off x="1450181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Resultado de imagem para imagens pessoas LEGISLAÇÕES DESENHO"/>
          <p:cNvSpPr>
            <a:spLocks noChangeAspect="1" noChangeArrowheads="1"/>
          </p:cNvSpPr>
          <p:nvPr/>
        </p:nvSpPr>
        <p:spPr bwMode="auto">
          <a:xfrm>
            <a:off x="1602581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Resultado de imagem para imagens pessoas LEGISLAÇÕES DESENHO"/>
          <p:cNvSpPr>
            <a:spLocks noChangeAspect="1" noChangeArrowheads="1"/>
          </p:cNvSpPr>
          <p:nvPr/>
        </p:nvSpPr>
        <p:spPr bwMode="auto">
          <a:xfrm>
            <a:off x="1754981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Resultado de imagem para imagens pessoas LEGISLAÇÕES DESENHO"/>
          <p:cNvSpPr>
            <a:spLocks noChangeAspect="1" noChangeArrowheads="1"/>
          </p:cNvSpPr>
          <p:nvPr/>
        </p:nvSpPr>
        <p:spPr bwMode="auto">
          <a:xfrm>
            <a:off x="1907381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Resultado de imagem para imagens pessoas LEGISLAÇÕES DESENHO"/>
          <p:cNvSpPr>
            <a:spLocks noChangeAspect="1" noChangeArrowheads="1"/>
          </p:cNvSpPr>
          <p:nvPr/>
        </p:nvSpPr>
        <p:spPr bwMode="auto">
          <a:xfrm>
            <a:off x="2059781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4" descr="Resultado de imagem para imagens pessoas LEGISLAÇÕES DESENHO"/>
          <p:cNvSpPr>
            <a:spLocks noChangeAspect="1" noChangeArrowheads="1"/>
          </p:cNvSpPr>
          <p:nvPr/>
        </p:nvSpPr>
        <p:spPr bwMode="auto">
          <a:xfrm>
            <a:off x="2212181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9" name="Picture 15" descr="C:\Users\ALIMENTO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870" y="160338"/>
            <a:ext cx="3741349" cy="24896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87111" y="479655"/>
            <a:ext cx="8001839" cy="1675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QUAIS SÃO OS SEGMENTOS DE ALIMENTOS  ENGLOBADOS PELA RDC 216/04?</a:t>
            </a:r>
            <a:b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4429426" y="2164322"/>
            <a:ext cx="7517209" cy="3736507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Cantinas,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Bufês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Comissárias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Confeitarias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Delicatessens,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Lanchonetes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Padarias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Pastelarias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Cozinhas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Industriais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Cozinhas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Institucionais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 outros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estabelecimentos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congêneres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RDC nº 52/2014 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Altera a RDC nº 216, de 15 de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setembro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2004, que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dispõe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sobre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Regulamento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Técnico de Boas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Práticas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para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Serviços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Alimentação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inclui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Unidades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Alimentação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Nutrição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dos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Serviços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Saúde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  <a:p>
            <a:pPr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0" y="1947890"/>
            <a:ext cx="4187091" cy="21643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endParaRPr lang="pt-BR" sz="1300" dirty="0"/>
          </a:p>
        </p:txBody>
      </p:sp>
      <p:sp>
        <p:nvSpPr>
          <p:cNvPr id="5" name="Retângulo 4"/>
          <p:cNvSpPr/>
          <p:nvPr/>
        </p:nvSpPr>
        <p:spPr>
          <a:xfrm>
            <a:off x="20" y="6641569"/>
            <a:ext cx="4187091" cy="21643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endParaRPr lang="pt-BR" sz="130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pt-BR" sz="1300">
                <a:solidFill>
                  <a:srgbClr val="FFFFFF"/>
                </a:solidFill>
              </a:rPr>
              <a:t>Processo Produtivo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" y="4290209"/>
            <a:ext cx="4187091" cy="21643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endParaRPr lang="pt-BR" sz="130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pt-BR" sz="1300">
                <a:solidFill>
                  <a:srgbClr val="FFFFFF"/>
                </a:solidFill>
              </a:rPr>
              <a:t>Produto final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076D1C8-96DE-46D2-83F8-646565C58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99" y="224274"/>
            <a:ext cx="2481263" cy="149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7C87BC95-E45F-4347-97B9-992C2BDE4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83" y="2322072"/>
            <a:ext cx="2544460" cy="145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B24A277-B7F8-46B4-9D6F-6BB1C0037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9" y="4920739"/>
            <a:ext cx="2127761" cy="142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75C6E0FF-6A3B-439E-8F6A-F6E041567BB9}"/>
              </a:ext>
            </a:extLst>
          </p:cNvPr>
          <p:cNvSpPr/>
          <p:nvPr/>
        </p:nvSpPr>
        <p:spPr>
          <a:xfrm>
            <a:off x="0" y="187144"/>
            <a:ext cx="1682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Produção Primária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B7EFA61-2019-4D2E-B5D0-3061B4B3A276}"/>
              </a:ext>
            </a:extLst>
          </p:cNvPr>
          <p:cNvSpPr/>
          <p:nvPr/>
        </p:nvSpPr>
        <p:spPr>
          <a:xfrm>
            <a:off x="564833" y="3437777"/>
            <a:ext cx="3299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Processo Produtivo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8E716E5-67FE-4E21-838B-4241275B1ABA}"/>
              </a:ext>
            </a:extLst>
          </p:cNvPr>
          <p:cNvSpPr/>
          <p:nvPr/>
        </p:nvSpPr>
        <p:spPr>
          <a:xfrm>
            <a:off x="2673442" y="4894157"/>
            <a:ext cx="13332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Produto </a:t>
            </a:r>
          </a:p>
          <a:p>
            <a:pPr algn="ctr"/>
            <a:r>
              <a:rPr lang="pt-BR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</a:t>
            </a:r>
          </a:p>
        </p:txBody>
      </p:sp>
    </p:spTree>
    <p:extLst>
      <p:ext uri="{BB962C8B-B14F-4D97-AF65-F5344CB8AC3E}">
        <p14:creationId xmlns:p14="http://schemas.microsoft.com/office/powerpoint/2010/main" val="81484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67461" y="728664"/>
            <a:ext cx="5664882" cy="3157080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b="1">
                <a:latin typeface="Times New Roman" panose="02020603050405020304" pitchFamily="18" charset="0"/>
                <a:cs typeface="Times New Roman" panose="02020603050405020304" pitchFamily="18" charset="0"/>
              </a:rPr>
              <a:t>PROCEDIMENTOS OPERACIONAIS PADRONIZADOS (POP’S)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186489" y="4072047"/>
            <a:ext cx="5845854" cy="205728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ts val="1000"/>
              </a:spcBef>
              <a:defRPr/>
            </a:pPr>
            <a:r>
              <a:rPr lang="en-US" sz="2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Procedimentos</a:t>
            </a:r>
            <a:r>
              <a:rPr 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escritos</a:t>
            </a:r>
            <a:r>
              <a:rPr 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forma </a:t>
            </a:r>
            <a:r>
              <a:rPr lang="en-US" sz="2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objetiva</a:t>
            </a:r>
            <a:r>
              <a:rPr 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que </a:t>
            </a:r>
            <a:r>
              <a:rPr lang="en-US" sz="2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estabelece</a:t>
            </a:r>
            <a:r>
              <a:rPr 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instruções</a:t>
            </a:r>
            <a:r>
              <a:rPr 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seqüenciais</a:t>
            </a:r>
            <a:r>
              <a:rPr 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para a </a:t>
            </a:r>
            <a:r>
              <a:rPr lang="en-US" sz="2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realização</a:t>
            </a:r>
            <a:r>
              <a:rPr 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operações</a:t>
            </a:r>
            <a:r>
              <a:rPr 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rotineiras</a:t>
            </a:r>
            <a:r>
              <a:rPr 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 </a:t>
            </a:r>
            <a:r>
              <a:rPr lang="en-US" sz="2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específicas</a:t>
            </a:r>
            <a:r>
              <a:rPr 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</a:t>
            </a:r>
            <a:r>
              <a:rPr 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produção</a:t>
            </a:r>
            <a:r>
              <a:rPr 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armazenamento</a:t>
            </a:r>
            <a:r>
              <a:rPr 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 </a:t>
            </a:r>
            <a:r>
              <a:rPr lang="en-US" sz="2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distribuição</a:t>
            </a:r>
            <a:r>
              <a:rPr 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dos </a:t>
            </a:r>
            <a:r>
              <a:rPr lang="en-US" sz="2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alimentos</a:t>
            </a:r>
            <a:r>
              <a:rPr 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10" descr="http://www.vooz.com.br/imagem/noticias/trabalho-em-equipe-2_609df886c9bd93e4d1dada7aff17a82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0" r="19813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57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5456421" y="-1231404"/>
            <a:ext cx="1279159" cy="3953022"/>
          </a:xfrm>
        </p:spPr>
        <p:txBody>
          <a:bodyPr vert="vert270">
            <a:normAutofit/>
          </a:bodyPr>
          <a:lstStyle/>
          <a:p>
            <a:pPr algn="ctr"/>
            <a:r>
              <a:rPr lang="pt-BR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POP’S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B6D42EE-B1E6-4DC4-A4D1-2A02B56EFC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573908"/>
              </p:ext>
            </p:extLst>
          </p:nvPr>
        </p:nvGraphicFramePr>
        <p:xfrm>
          <a:off x="2757266" y="1384686"/>
          <a:ext cx="7272808" cy="502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493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Line 2083"/>
          <p:cNvSpPr>
            <a:spLocks noChangeShapeType="1"/>
          </p:cNvSpPr>
          <p:nvPr/>
        </p:nvSpPr>
        <p:spPr bwMode="auto">
          <a:xfrm flipV="1">
            <a:off x="4114484" y="1752600"/>
            <a:ext cx="2807149" cy="118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1" name="Rectangle 2084"/>
          <p:cNvSpPr>
            <a:spLocks noChangeArrowheads="1"/>
          </p:cNvSpPr>
          <p:nvPr/>
        </p:nvSpPr>
        <p:spPr bwMode="auto">
          <a:xfrm>
            <a:off x="6013438" y="1524000"/>
            <a:ext cx="22605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Instalações</a:t>
            </a:r>
          </a:p>
        </p:txBody>
      </p:sp>
      <p:sp>
        <p:nvSpPr>
          <p:cNvPr id="24581" name="Line 2085"/>
          <p:cNvSpPr>
            <a:spLocks noChangeShapeType="1"/>
          </p:cNvSpPr>
          <p:nvPr/>
        </p:nvSpPr>
        <p:spPr bwMode="auto">
          <a:xfrm flipV="1">
            <a:off x="4279611" y="2286002"/>
            <a:ext cx="2693625" cy="854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3" name="Rectangle 2086"/>
          <p:cNvSpPr>
            <a:spLocks noChangeArrowheads="1"/>
          </p:cNvSpPr>
          <p:nvPr/>
        </p:nvSpPr>
        <p:spPr bwMode="auto">
          <a:xfrm>
            <a:off x="7004197" y="2057400"/>
            <a:ext cx="6623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Água</a:t>
            </a:r>
          </a:p>
        </p:txBody>
      </p:sp>
      <p:sp>
        <p:nvSpPr>
          <p:cNvPr id="24583" name="Line 2087"/>
          <p:cNvSpPr>
            <a:spLocks noChangeShapeType="1"/>
          </p:cNvSpPr>
          <p:nvPr/>
        </p:nvSpPr>
        <p:spPr bwMode="auto">
          <a:xfrm flipV="1">
            <a:off x="4114483" y="3124202"/>
            <a:ext cx="2851872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Rectangle 2088"/>
          <p:cNvSpPr>
            <a:spLocks noChangeArrowheads="1"/>
          </p:cNvSpPr>
          <p:nvPr/>
        </p:nvSpPr>
        <p:spPr bwMode="auto">
          <a:xfrm>
            <a:off x="6921633" y="2743202"/>
            <a:ext cx="313740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Contaminação por Superfície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Higienização</a:t>
            </a:r>
          </a:p>
        </p:txBody>
      </p:sp>
      <p:sp>
        <p:nvSpPr>
          <p:cNvPr id="24585" name="Line 2089"/>
          <p:cNvSpPr>
            <a:spLocks noChangeShapeType="1"/>
          </p:cNvSpPr>
          <p:nvPr/>
        </p:nvSpPr>
        <p:spPr bwMode="auto">
          <a:xfrm>
            <a:off x="3949357" y="3657602"/>
            <a:ext cx="3082361" cy="296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7" name="Rectangle 2090"/>
          <p:cNvSpPr>
            <a:spLocks noChangeArrowheads="1"/>
          </p:cNvSpPr>
          <p:nvPr/>
        </p:nvSpPr>
        <p:spPr bwMode="auto">
          <a:xfrm>
            <a:off x="7086760" y="3810000"/>
            <a:ext cx="22926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Contaminação cruzada</a:t>
            </a:r>
          </a:p>
        </p:txBody>
      </p:sp>
      <p:sp>
        <p:nvSpPr>
          <p:cNvPr id="24587" name="Line 2091"/>
          <p:cNvSpPr>
            <a:spLocks noChangeShapeType="1"/>
          </p:cNvSpPr>
          <p:nvPr/>
        </p:nvSpPr>
        <p:spPr bwMode="auto">
          <a:xfrm>
            <a:off x="3949357" y="3886200"/>
            <a:ext cx="3070321" cy="89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9" name="Rectangle 2092"/>
          <p:cNvSpPr>
            <a:spLocks noChangeArrowheads="1"/>
          </p:cNvSpPr>
          <p:nvPr/>
        </p:nvSpPr>
        <p:spPr bwMode="auto">
          <a:xfrm>
            <a:off x="7086760" y="4495802"/>
            <a:ext cx="2476897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Contaminação pelos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Manipuladores</a:t>
            </a:r>
          </a:p>
        </p:txBody>
      </p:sp>
      <p:sp>
        <p:nvSpPr>
          <p:cNvPr id="24589" name="Line 2093"/>
          <p:cNvSpPr>
            <a:spLocks noChangeShapeType="1"/>
          </p:cNvSpPr>
          <p:nvPr/>
        </p:nvSpPr>
        <p:spPr bwMode="auto">
          <a:xfrm>
            <a:off x="3701667" y="4038602"/>
            <a:ext cx="2506139" cy="1535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1" name="Rectangle 2094"/>
          <p:cNvSpPr>
            <a:spLocks noChangeArrowheads="1"/>
          </p:cNvSpPr>
          <p:nvPr/>
        </p:nvSpPr>
        <p:spPr bwMode="auto">
          <a:xfrm>
            <a:off x="6173403" y="5429250"/>
            <a:ext cx="3054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Contaminação pelo ambiente</a:t>
            </a:r>
          </a:p>
        </p:txBody>
      </p:sp>
      <p:sp>
        <p:nvSpPr>
          <p:cNvPr id="24591" name="Line 2095"/>
          <p:cNvSpPr>
            <a:spLocks noChangeShapeType="1"/>
          </p:cNvSpPr>
          <p:nvPr/>
        </p:nvSpPr>
        <p:spPr bwMode="auto">
          <a:xfrm>
            <a:off x="3111683" y="4017965"/>
            <a:ext cx="1675346" cy="2039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3" name="Rectangle 2096"/>
          <p:cNvSpPr>
            <a:spLocks noChangeArrowheads="1"/>
          </p:cNvSpPr>
          <p:nvPr/>
        </p:nvSpPr>
        <p:spPr bwMode="auto">
          <a:xfrm>
            <a:off x="3371413" y="5857876"/>
            <a:ext cx="3111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pt-BR" sz="16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Contaminação por produtos químicos,físicos e biológicos</a:t>
            </a:r>
          </a:p>
        </p:txBody>
      </p:sp>
      <p:sp>
        <p:nvSpPr>
          <p:cNvPr id="24593" name="Line 2097"/>
          <p:cNvSpPr>
            <a:spLocks noChangeShapeType="1"/>
          </p:cNvSpPr>
          <p:nvPr/>
        </p:nvSpPr>
        <p:spPr bwMode="auto">
          <a:xfrm>
            <a:off x="2535827" y="4017966"/>
            <a:ext cx="330480" cy="18054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5" name="Rectangle 2098"/>
          <p:cNvSpPr>
            <a:spLocks noChangeArrowheads="1"/>
          </p:cNvSpPr>
          <p:nvPr/>
        </p:nvSpPr>
        <p:spPr bwMode="auto">
          <a:xfrm>
            <a:off x="2141172" y="5612650"/>
            <a:ext cx="1002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</a:t>
            </a:r>
          </a:p>
          <a:p>
            <a:pPr eaLnBrk="0" hangingPunct="0">
              <a:defRPr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Pragas</a:t>
            </a:r>
          </a:p>
        </p:txBody>
      </p:sp>
      <p:pic>
        <p:nvPicPr>
          <p:cNvPr id="2052" name="Picture 4" descr="Serafina Restaurante Italiano // Jardins - Itaim Bi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620689"/>
            <a:ext cx="3286919" cy="339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01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1306</Words>
  <Application>Microsoft Office PowerPoint</Application>
  <PresentationFormat>Widescreen</PresentationFormat>
  <Paragraphs>237</Paragraphs>
  <Slides>37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51" baseType="lpstr">
      <vt:lpstr>Arial</vt:lpstr>
      <vt:lpstr>Calibri</vt:lpstr>
      <vt:lpstr>Calibri Light</vt:lpstr>
      <vt:lpstr>Comic Sans MS</vt:lpstr>
      <vt:lpstr>Gill Sans MT</vt:lpstr>
      <vt:lpstr>Lucida Handwriting</vt:lpstr>
      <vt:lpstr>Monotype Corsiva</vt:lpstr>
      <vt:lpstr>StarSymbol</vt:lpstr>
      <vt:lpstr>Tahoma</vt:lpstr>
      <vt:lpstr>Times New Roman</vt:lpstr>
      <vt:lpstr>Wingdings</vt:lpstr>
      <vt:lpstr>Wingdings 2</vt:lpstr>
      <vt:lpstr>Wingdings 3</vt:lpstr>
      <vt:lpstr>Tema do Office</vt:lpstr>
      <vt:lpstr>Apresentação do PowerPoint</vt:lpstr>
      <vt:lpstr>Apresentação do PowerPoint</vt:lpstr>
      <vt:lpstr>BOAS PRÁTICAS:</vt:lpstr>
      <vt:lpstr>Apresentação do PowerPoint</vt:lpstr>
      <vt:lpstr>Apresentação do PowerPoint</vt:lpstr>
      <vt:lpstr>QUAIS SÃO OS SEGMENTOS DE ALIMENTOS  ENGLOBADOS PELA RDC 216/04? </vt:lpstr>
      <vt:lpstr>PROCEDIMENTOS OPERACIONAIS PADRONIZADOS (POP’S) </vt:lpstr>
      <vt:lpstr>POP’S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POP HIGIENIZAÇÃO DOS RESERVATÓRIO</vt:lpstr>
      <vt:lpstr>Apresentação do PowerPoint</vt:lpstr>
      <vt:lpstr>As doenças causadas pelos microorganismos e transmitidas por alimentos se manifestam com:  enjôos, vômitos, diarréia, dores no corpo, dor de cabeça e mal estar </vt:lpstr>
      <vt:lpstr>Apresentação do PowerPoint</vt:lpstr>
      <vt:lpstr>CONHECIMENTO DO SURTO </vt:lpstr>
      <vt:lpstr>Apresentação do PowerPoint</vt:lpstr>
      <vt:lpstr>Apresentação do PowerPoint</vt:lpstr>
      <vt:lpstr>CANAIS DE COMUNICAÇÃO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Lafaette Leite Barroso</dc:creator>
  <cp:lastModifiedBy>Cyntia Veras</cp:lastModifiedBy>
  <cp:revision>24</cp:revision>
  <dcterms:created xsi:type="dcterms:W3CDTF">2021-02-03T00:22:12Z</dcterms:created>
  <dcterms:modified xsi:type="dcterms:W3CDTF">2021-02-03T18:30:49Z</dcterms:modified>
</cp:coreProperties>
</file>