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25"/>
  </p:notesMasterIdLst>
  <p:sldIdLst>
    <p:sldId id="53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532" r:id="rId18"/>
    <p:sldId id="272" r:id="rId19"/>
    <p:sldId id="273" r:id="rId20"/>
    <p:sldId id="274" r:id="rId21"/>
    <p:sldId id="275" r:id="rId22"/>
    <p:sldId id="276" r:id="rId23"/>
    <p:sldId id="699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DCBA14-05A3-432B-901B-7192E88CD38C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6EC89D4-74C9-4170-BBFF-1B1BD88DD340}">
      <dgm:prSet phldrT="[Texto]" custT="1"/>
      <dgm:spPr/>
      <dgm:t>
        <a:bodyPr/>
        <a:lstStyle/>
        <a:p>
          <a:pPr algn="just"/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Art. 2º</a:t>
          </a:r>
        </a:p>
      </dgm:t>
    </dgm:pt>
    <dgm:pt modelId="{F207FEC5-5098-43AE-B16B-D26A513ABFB2}" type="parTrans" cxnId="{019D988F-7B9A-48B9-9ED0-F1D55B3D5C61}">
      <dgm:prSet/>
      <dgm:spPr/>
      <dgm:t>
        <a:bodyPr/>
        <a:lstStyle/>
        <a:p>
          <a:pPr algn="just"/>
          <a:endParaRPr lang="pt-B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64F9E6-6185-4F63-8F7A-313A3E44047B}" type="sibTrans" cxnId="{019D988F-7B9A-48B9-9ED0-F1D55B3D5C61}">
      <dgm:prSet custT="1"/>
      <dgm:spPr/>
      <dgm:t>
        <a:bodyPr/>
        <a:lstStyle/>
        <a:p>
          <a:pPr algn="just"/>
          <a:endParaRPr lang="pt-B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C76EB3-A5B4-4547-8927-168550F90FD8}">
      <dgm:prSet phldrT="[Texto]" custT="1"/>
      <dgm:spPr/>
      <dgm:t>
        <a:bodyPr/>
        <a:lstStyle/>
        <a:p>
          <a:pPr algn="just"/>
          <a:r>
            <a:rPr lang="en-US" sz="1600" dirty="0" err="1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Água</a:t>
          </a:r>
          <a:r>
            <a:rPr lang="en-US" sz="160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 </a:t>
          </a:r>
          <a:r>
            <a:rPr lang="en-US" sz="1600" dirty="0" err="1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destinada</a:t>
          </a:r>
          <a:r>
            <a:rPr lang="en-US" sz="160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 </a:t>
          </a:r>
          <a:r>
            <a:rPr lang="en-US" sz="1600" dirty="0" err="1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ao</a:t>
          </a:r>
          <a:r>
            <a:rPr lang="en-US" sz="160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 </a:t>
          </a:r>
          <a:r>
            <a:rPr lang="en-US" sz="1600" dirty="0" err="1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consumo</a:t>
          </a:r>
          <a:r>
            <a:rPr lang="en-US" sz="160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 </a:t>
          </a:r>
          <a:r>
            <a:rPr lang="en-US" sz="1600" dirty="0" err="1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humano</a:t>
          </a:r>
          <a:r>
            <a:rPr lang="en-US" sz="160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 </a:t>
          </a:r>
          <a:r>
            <a:rPr lang="en-US" sz="1600" dirty="0" err="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pode</a:t>
          </a:r>
          <a:r>
            <a:rPr lang="en-US" sz="16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 ser </a:t>
          </a:r>
          <a:r>
            <a:rPr lang="en-US" sz="1600" dirty="0" err="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proveniente</a:t>
          </a:r>
          <a:r>
            <a:rPr lang="en-US" sz="16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 do </a:t>
          </a:r>
          <a:r>
            <a:rPr lang="en-US" sz="1600" dirty="0" err="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sistema</a:t>
          </a:r>
          <a:r>
            <a:rPr lang="en-US" sz="16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 de </a:t>
          </a:r>
          <a:r>
            <a:rPr lang="en-US" sz="1600" dirty="0" err="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abastecimento</a:t>
          </a:r>
          <a:r>
            <a:rPr lang="en-US" sz="16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 e </a:t>
          </a:r>
          <a:r>
            <a:rPr lang="en-US" sz="1600" dirty="0" err="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solução</a:t>
          </a:r>
          <a:r>
            <a:rPr lang="en-US" sz="16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 </a:t>
          </a:r>
          <a:r>
            <a:rPr lang="en-US" sz="1600" dirty="0" err="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alternativa</a:t>
          </a:r>
          <a:endParaRPr lang="pt-B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3AC0A6-23AF-4FA6-99AF-701B767E86ED}" type="parTrans" cxnId="{91C99481-D141-47D2-9091-5DBDDA355B06}">
      <dgm:prSet/>
      <dgm:spPr/>
      <dgm:t>
        <a:bodyPr/>
        <a:lstStyle/>
        <a:p>
          <a:pPr algn="just"/>
          <a:endParaRPr lang="pt-B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342174-AFFE-442A-AF9D-04AF3254AEE2}" type="sibTrans" cxnId="{91C99481-D141-47D2-9091-5DBDDA355B06}">
      <dgm:prSet/>
      <dgm:spPr/>
      <dgm:t>
        <a:bodyPr/>
        <a:lstStyle/>
        <a:p>
          <a:pPr algn="just"/>
          <a:endParaRPr lang="pt-B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7AA620-3910-4865-B9BA-36DEC886169C}">
      <dgm:prSet phldrT="[Texto]" custT="1"/>
      <dgm:spPr/>
      <dgm:t>
        <a:bodyPr/>
        <a:lstStyle/>
        <a:p>
          <a:pPr marL="0" algn="just"/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Art. 3º </a:t>
          </a:r>
        </a:p>
      </dgm:t>
    </dgm:pt>
    <dgm:pt modelId="{AF9483BD-00DF-45EB-9C88-881D076F66AE}" type="parTrans" cxnId="{2E3B50B4-040B-4E8F-8477-11A61D241A6E}">
      <dgm:prSet/>
      <dgm:spPr/>
      <dgm:t>
        <a:bodyPr/>
        <a:lstStyle/>
        <a:p>
          <a:pPr algn="just"/>
          <a:endParaRPr lang="pt-B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931448-A528-48C2-9CA7-10D16FD6B45B}" type="sibTrans" cxnId="{2E3B50B4-040B-4E8F-8477-11A61D241A6E}">
      <dgm:prSet custT="1"/>
      <dgm:spPr/>
      <dgm:t>
        <a:bodyPr/>
        <a:lstStyle/>
        <a:p>
          <a:pPr algn="just"/>
          <a:endParaRPr lang="pt-B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031F16-21F2-413B-821F-ECB3B03B8CF6}">
      <dgm:prSet phldrT="[Texto]" custT="1"/>
      <dgm:spPr/>
      <dgm:t>
        <a:bodyPr/>
        <a:lstStyle/>
        <a:p>
          <a:pPr marL="0" indent="0" algn="just">
            <a:buSzPts val="2280"/>
            <a:buNone/>
            <a:tabLst/>
          </a:pPr>
          <a:r>
            <a:rPr lang="pt-BR" sz="160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Água destinada ao consumo humano </a:t>
          </a:r>
          <a:r>
            <a:rPr lang="pt-BR" sz="16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é objeto de controle e de vigilância da qualidade da água.</a:t>
          </a:r>
          <a:endParaRPr lang="pt-B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E3C86F-43C8-47E0-A7E0-799416CED179}" type="parTrans" cxnId="{87F44426-5055-4BEF-A8E3-D09A01DBD64F}">
      <dgm:prSet/>
      <dgm:spPr/>
      <dgm:t>
        <a:bodyPr/>
        <a:lstStyle/>
        <a:p>
          <a:pPr algn="just"/>
          <a:endParaRPr lang="pt-B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EE23D8-D3BE-4833-9BAF-CC63585D680E}" type="sibTrans" cxnId="{87F44426-5055-4BEF-A8E3-D09A01DBD64F}">
      <dgm:prSet/>
      <dgm:spPr/>
      <dgm:t>
        <a:bodyPr/>
        <a:lstStyle/>
        <a:p>
          <a:pPr algn="just"/>
          <a:endParaRPr lang="pt-B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3C87F4-827B-48A6-84F9-FD0877C7713D}">
      <dgm:prSet phldrT="[Texto]" custT="1"/>
      <dgm:spPr/>
      <dgm:t>
        <a:bodyPr/>
        <a:lstStyle/>
        <a:p>
          <a:pPr marL="0" algn="just"/>
          <a:r>
            <a:rPr lang="pt-BR" sz="2400" dirty="0">
              <a:latin typeface="Arial" panose="020B0604020202020204" pitchFamily="34" charset="0"/>
              <a:cs typeface="Arial" panose="020B0604020202020204" pitchFamily="34" charset="0"/>
            </a:rPr>
            <a:t>Art. 4º</a:t>
          </a:r>
        </a:p>
      </dgm:t>
    </dgm:pt>
    <dgm:pt modelId="{704B6A2C-7606-47E3-87BA-1911D5D4837E}" type="parTrans" cxnId="{D3A41182-39DD-4931-B3DC-BF4DF999751C}">
      <dgm:prSet/>
      <dgm:spPr/>
      <dgm:t>
        <a:bodyPr/>
        <a:lstStyle/>
        <a:p>
          <a:pPr algn="just"/>
          <a:endParaRPr lang="pt-B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168E03-7B21-4E39-B805-4BD5FEAA21DF}" type="sibTrans" cxnId="{D3A41182-39DD-4931-B3DC-BF4DF999751C}">
      <dgm:prSet/>
      <dgm:spPr/>
      <dgm:t>
        <a:bodyPr/>
        <a:lstStyle/>
        <a:p>
          <a:pPr algn="just"/>
          <a:endParaRPr lang="pt-B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175875-54AE-47EF-A101-BFA906A38621}">
      <dgm:prSet phldrT="[Texto]" custT="1"/>
      <dgm:spPr/>
      <dgm:t>
        <a:bodyPr/>
        <a:lstStyle/>
        <a:p>
          <a:pPr marL="0" indent="0" algn="just">
            <a:buSzPts val="2280"/>
            <a:buNone/>
          </a:pPr>
          <a:r>
            <a:rPr lang="pt-BR" sz="16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Toda água destinada ao consumo humano proveniente de </a:t>
          </a:r>
          <a:r>
            <a:rPr lang="pt-BR" sz="160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solução alternativa individual</a:t>
          </a:r>
          <a:r>
            <a:rPr lang="pt-BR" sz="16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, está sujeita à vigilância da qualidade da água. </a:t>
          </a:r>
          <a:endParaRPr lang="pt-B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238BA6-90FD-41C9-8CAD-4A411CDB6E8F}" type="parTrans" cxnId="{E891D7F3-9924-4923-8495-2513285BB5D3}">
      <dgm:prSet/>
      <dgm:spPr/>
      <dgm:t>
        <a:bodyPr/>
        <a:lstStyle/>
        <a:p>
          <a:pPr algn="just"/>
          <a:endParaRPr lang="pt-B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C9ADC5-2F98-49A4-A3EF-CF25659C0979}" type="sibTrans" cxnId="{E891D7F3-9924-4923-8495-2513285BB5D3}">
      <dgm:prSet/>
      <dgm:spPr/>
      <dgm:t>
        <a:bodyPr/>
        <a:lstStyle/>
        <a:p>
          <a:pPr algn="just"/>
          <a:endParaRPr lang="pt-B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E8C69-1324-4F01-B396-2BB598C15F8E}" type="pres">
      <dgm:prSet presAssocID="{0BDCBA14-05A3-432B-901B-7192E88CD38C}" presName="outerComposite" presStyleCnt="0">
        <dgm:presLayoutVars>
          <dgm:chMax val="5"/>
          <dgm:dir/>
          <dgm:resizeHandles val="exact"/>
        </dgm:presLayoutVars>
      </dgm:prSet>
      <dgm:spPr/>
    </dgm:pt>
    <dgm:pt modelId="{482D6A70-6D59-4FBD-AA09-BC018EF244D1}" type="pres">
      <dgm:prSet presAssocID="{0BDCBA14-05A3-432B-901B-7192E88CD38C}" presName="dummyMaxCanvas" presStyleCnt="0">
        <dgm:presLayoutVars/>
      </dgm:prSet>
      <dgm:spPr/>
    </dgm:pt>
    <dgm:pt modelId="{95052D51-7A29-432F-999D-C00C2C6C3DE2}" type="pres">
      <dgm:prSet presAssocID="{0BDCBA14-05A3-432B-901B-7192E88CD38C}" presName="ThreeNodes_1" presStyleLbl="node1" presStyleIdx="0" presStyleCnt="3" custLinFactNeighborX="1055" custLinFactNeighborY="909">
        <dgm:presLayoutVars>
          <dgm:bulletEnabled val="1"/>
        </dgm:presLayoutVars>
      </dgm:prSet>
      <dgm:spPr/>
    </dgm:pt>
    <dgm:pt modelId="{AD04628B-4E40-46AA-8C7F-5C5A5E275B4A}" type="pres">
      <dgm:prSet presAssocID="{0BDCBA14-05A3-432B-901B-7192E88CD38C}" presName="ThreeNodes_2" presStyleLbl="node1" presStyleIdx="1" presStyleCnt="3">
        <dgm:presLayoutVars>
          <dgm:bulletEnabled val="1"/>
        </dgm:presLayoutVars>
      </dgm:prSet>
      <dgm:spPr/>
    </dgm:pt>
    <dgm:pt modelId="{1FDC3C95-9254-4BDC-A6FB-0CD9ECF73694}" type="pres">
      <dgm:prSet presAssocID="{0BDCBA14-05A3-432B-901B-7192E88CD38C}" presName="ThreeNodes_3" presStyleLbl="node1" presStyleIdx="2" presStyleCnt="3">
        <dgm:presLayoutVars>
          <dgm:bulletEnabled val="1"/>
        </dgm:presLayoutVars>
      </dgm:prSet>
      <dgm:spPr/>
    </dgm:pt>
    <dgm:pt modelId="{5F69BBFA-13EC-4D45-9689-E2720B2579DD}" type="pres">
      <dgm:prSet presAssocID="{0BDCBA14-05A3-432B-901B-7192E88CD38C}" presName="ThreeConn_1-2" presStyleLbl="fgAccFollowNode1" presStyleIdx="0" presStyleCnt="2">
        <dgm:presLayoutVars>
          <dgm:bulletEnabled val="1"/>
        </dgm:presLayoutVars>
      </dgm:prSet>
      <dgm:spPr/>
    </dgm:pt>
    <dgm:pt modelId="{9D0CBD62-BEBB-4FDB-9EAF-A83E7E0B027C}" type="pres">
      <dgm:prSet presAssocID="{0BDCBA14-05A3-432B-901B-7192E88CD38C}" presName="ThreeConn_2-3" presStyleLbl="fgAccFollowNode1" presStyleIdx="1" presStyleCnt="2">
        <dgm:presLayoutVars>
          <dgm:bulletEnabled val="1"/>
        </dgm:presLayoutVars>
      </dgm:prSet>
      <dgm:spPr/>
    </dgm:pt>
    <dgm:pt modelId="{3292B5A2-B0FE-4B5C-B181-C8F04413DFC1}" type="pres">
      <dgm:prSet presAssocID="{0BDCBA14-05A3-432B-901B-7192E88CD38C}" presName="ThreeNodes_1_text" presStyleLbl="node1" presStyleIdx="2" presStyleCnt="3">
        <dgm:presLayoutVars>
          <dgm:bulletEnabled val="1"/>
        </dgm:presLayoutVars>
      </dgm:prSet>
      <dgm:spPr/>
    </dgm:pt>
    <dgm:pt modelId="{351FE903-0471-42FD-B5BD-DE1FB36E579C}" type="pres">
      <dgm:prSet presAssocID="{0BDCBA14-05A3-432B-901B-7192E88CD38C}" presName="ThreeNodes_2_text" presStyleLbl="node1" presStyleIdx="2" presStyleCnt="3">
        <dgm:presLayoutVars>
          <dgm:bulletEnabled val="1"/>
        </dgm:presLayoutVars>
      </dgm:prSet>
      <dgm:spPr/>
    </dgm:pt>
    <dgm:pt modelId="{FCAD55B8-A531-426C-82E2-E01E052085BF}" type="pres">
      <dgm:prSet presAssocID="{0BDCBA14-05A3-432B-901B-7192E88CD38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2313002-F692-43B4-A1DA-E17040EEFD93}" type="presOf" srcId="{27031F16-21F2-413B-821F-ECB3B03B8CF6}" destId="{AD04628B-4E40-46AA-8C7F-5C5A5E275B4A}" srcOrd="0" destOrd="1" presId="urn:microsoft.com/office/officeart/2005/8/layout/vProcess5"/>
    <dgm:cxn modelId="{7B5E050F-1F4F-4A0B-8F68-3EE550B135D3}" type="presOf" srcId="{24931448-A528-48C2-9CA7-10D16FD6B45B}" destId="{9D0CBD62-BEBB-4FDB-9EAF-A83E7E0B027C}" srcOrd="0" destOrd="0" presId="urn:microsoft.com/office/officeart/2005/8/layout/vProcess5"/>
    <dgm:cxn modelId="{87F44426-5055-4BEF-A8E3-D09A01DBD64F}" srcId="{5B7AA620-3910-4865-B9BA-36DEC886169C}" destId="{27031F16-21F2-413B-821F-ECB3B03B8CF6}" srcOrd="0" destOrd="0" parTransId="{12E3C86F-43C8-47E0-A7E0-799416CED179}" sibTransId="{82EE23D8-D3BE-4833-9BAF-CC63585D680E}"/>
    <dgm:cxn modelId="{7FB1FB2A-E3C7-4DE3-AC65-A62B60D8E774}" type="presOf" srcId="{7A3C87F4-827B-48A6-84F9-FD0877C7713D}" destId="{1FDC3C95-9254-4BDC-A6FB-0CD9ECF73694}" srcOrd="0" destOrd="0" presId="urn:microsoft.com/office/officeart/2005/8/layout/vProcess5"/>
    <dgm:cxn modelId="{A6C82E33-F674-4E2B-86DF-F0BD2937F0E5}" type="presOf" srcId="{92175875-54AE-47EF-A101-BFA906A38621}" destId="{FCAD55B8-A531-426C-82E2-E01E052085BF}" srcOrd="1" destOrd="1" presId="urn:microsoft.com/office/officeart/2005/8/layout/vProcess5"/>
    <dgm:cxn modelId="{036F8960-2BFF-4FE0-85BE-EA6E73669322}" type="presOf" srcId="{5B7AA620-3910-4865-B9BA-36DEC886169C}" destId="{AD04628B-4E40-46AA-8C7F-5C5A5E275B4A}" srcOrd="0" destOrd="0" presId="urn:microsoft.com/office/officeart/2005/8/layout/vProcess5"/>
    <dgm:cxn modelId="{B7588E6D-D575-4634-855D-5C4A384AA19F}" type="presOf" srcId="{92175875-54AE-47EF-A101-BFA906A38621}" destId="{1FDC3C95-9254-4BDC-A6FB-0CD9ECF73694}" srcOrd="0" destOrd="1" presId="urn:microsoft.com/office/officeart/2005/8/layout/vProcess5"/>
    <dgm:cxn modelId="{91C99481-D141-47D2-9091-5DBDDA355B06}" srcId="{F6EC89D4-74C9-4170-BBFF-1B1BD88DD340}" destId="{FAC76EB3-A5B4-4547-8927-168550F90FD8}" srcOrd="0" destOrd="0" parTransId="{903AC0A6-23AF-4FA6-99AF-701B767E86ED}" sibTransId="{54342174-AFFE-442A-AF9D-04AF3254AEE2}"/>
    <dgm:cxn modelId="{D3A41182-39DD-4931-B3DC-BF4DF999751C}" srcId="{0BDCBA14-05A3-432B-901B-7192E88CD38C}" destId="{7A3C87F4-827B-48A6-84F9-FD0877C7713D}" srcOrd="2" destOrd="0" parTransId="{704B6A2C-7606-47E3-87BA-1911D5D4837E}" sibTransId="{D9168E03-7B21-4E39-B805-4BD5FEAA21DF}"/>
    <dgm:cxn modelId="{CBEE3082-5421-4B94-8081-EE9AD465174C}" type="presOf" srcId="{F6EC89D4-74C9-4170-BBFF-1B1BD88DD340}" destId="{3292B5A2-B0FE-4B5C-B181-C8F04413DFC1}" srcOrd="1" destOrd="0" presId="urn:microsoft.com/office/officeart/2005/8/layout/vProcess5"/>
    <dgm:cxn modelId="{44C4218C-CDA6-4599-8754-E1182A1C3ED9}" type="presOf" srcId="{FAC76EB3-A5B4-4547-8927-168550F90FD8}" destId="{3292B5A2-B0FE-4B5C-B181-C8F04413DFC1}" srcOrd="1" destOrd="1" presId="urn:microsoft.com/office/officeart/2005/8/layout/vProcess5"/>
    <dgm:cxn modelId="{019D988F-7B9A-48B9-9ED0-F1D55B3D5C61}" srcId="{0BDCBA14-05A3-432B-901B-7192E88CD38C}" destId="{F6EC89D4-74C9-4170-BBFF-1B1BD88DD340}" srcOrd="0" destOrd="0" parTransId="{F207FEC5-5098-43AE-B16B-D26A513ABFB2}" sibTransId="{DA64F9E6-6185-4F63-8F7A-313A3E44047B}"/>
    <dgm:cxn modelId="{9F641195-5EEA-4D31-A053-51FA5A91D9FB}" type="presOf" srcId="{DA64F9E6-6185-4F63-8F7A-313A3E44047B}" destId="{5F69BBFA-13EC-4D45-9689-E2720B2579DD}" srcOrd="0" destOrd="0" presId="urn:microsoft.com/office/officeart/2005/8/layout/vProcess5"/>
    <dgm:cxn modelId="{2DFB9095-C321-4F10-A45A-0D5803FF6D6B}" type="presOf" srcId="{F6EC89D4-74C9-4170-BBFF-1B1BD88DD340}" destId="{95052D51-7A29-432F-999D-C00C2C6C3DE2}" srcOrd="0" destOrd="0" presId="urn:microsoft.com/office/officeart/2005/8/layout/vProcess5"/>
    <dgm:cxn modelId="{95F816A1-EBAF-41A7-8D94-2F80D0096796}" type="presOf" srcId="{FAC76EB3-A5B4-4547-8927-168550F90FD8}" destId="{95052D51-7A29-432F-999D-C00C2C6C3DE2}" srcOrd="0" destOrd="1" presId="urn:microsoft.com/office/officeart/2005/8/layout/vProcess5"/>
    <dgm:cxn modelId="{32B259AF-4D99-449E-93C0-D3B0FF9AE9C1}" type="presOf" srcId="{7A3C87F4-827B-48A6-84F9-FD0877C7713D}" destId="{FCAD55B8-A531-426C-82E2-E01E052085BF}" srcOrd="1" destOrd="0" presId="urn:microsoft.com/office/officeart/2005/8/layout/vProcess5"/>
    <dgm:cxn modelId="{2E3B50B4-040B-4E8F-8477-11A61D241A6E}" srcId="{0BDCBA14-05A3-432B-901B-7192E88CD38C}" destId="{5B7AA620-3910-4865-B9BA-36DEC886169C}" srcOrd="1" destOrd="0" parTransId="{AF9483BD-00DF-45EB-9C88-881D076F66AE}" sibTransId="{24931448-A528-48C2-9CA7-10D16FD6B45B}"/>
    <dgm:cxn modelId="{0DA921B7-F598-42F1-A3EA-8D211E9DE31B}" type="presOf" srcId="{27031F16-21F2-413B-821F-ECB3B03B8CF6}" destId="{351FE903-0471-42FD-B5BD-DE1FB36E579C}" srcOrd="1" destOrd="1" presId="urn:microsoft.com/office/officeart/2005/8/layout/vProcess5"/>
    <dgm:cxn modelId="{63F079BA-5F4C-4258-94AA-5AAB8763E882}" type="presOf" srcId="{0BDCBA14-05A3-432B-901B-7192E88CD38C}" destId="{E21E8C69-1324-4F01-B396-2BB598C15F8E}" srcOrd="0" destOrd="0" presId="urn:microsoft.com/office/officeart/2005/8/layout/vProcess5"/>
    <dgm:cxn modelId="{5B569CE8-9F91-4639-A5C4-27BE118F83C7}" type="presOf" srcId="{5B7AA620-3910-4865-B9BA-36DEC886169C}" destId="{351FE903-0471-42FD-B5BD-DE1FB36E579C}" srcOrd="1" destOrd="0" presId="urn:microsoft.com/office/officeart/2005/8/layout/vProcess5"/>
    <dgm:cxn modelId="{E891D7F3-9924-4923-8495-2513285BB5D3}" srcId="{7A3C87F4-827B-48A6-84F9-FD0877C7713D}" destId="{92175875-54AE-47EF-A101-BFA906A38621}" srcOrd="0" destOrd="0" parTransId="{D3238BA6-90FD-41C9-8CAD-4A411CDB6E8F}" sibTransId="{99C9ADC5-2F98-49A4-A3EF-CF25659C0979}"/>
    <dgm:cxn modelId="{D3AD2169-C418-4FE5-98F8-E8C0E518D677}" type="presParOf" srcId="{E21E8C69-1324-4F01-B396-2BB598C15F8E}" destId="{482D6A70-6D59-4FBD-AA09-BC018EF244D1}" srcOrd="0" destOrd="0" presId="urn:microsoft.com/office/officeart/2005/8/layout/vProcess5"/>
    <dgm:cxn modelId="{E7FE27A7-18B0-4B22-8673-83DEB4E3D9D9}" type="presParOf" srcId="{E21E8C69-1324-4F01-B396-2BB598C15F8E}" destId="{95052D51-7A29-432F-999D-C00C2C6C3DE2}" srcOrd="1" destOrd="0" presId="urn:microsoft.com/office/officeart/2005/8/layout/vProcess5"/>
    <dgm:cxn modelId="{18EB89D4-22C7-4F66-AF75-E91BE1475887}" type="presParOf" srcId="{E21E8C69-1324-4F01-B396-2BB598C15F8E}" destId="{AD04628B-4E40-46AA-8C7F-5C5A5E275B4A}" srcOrd="2" destOrd="0" presId="urn:microsoft.com/office/officeart/2005/8/layout/vProcess5"/>
    <dgm:cxn modelId="{2189F1D8-79D8-427F-BB5C-55E9BDCF3CC9}" type="presParOf" srcId="{E21E8C69-1324-4F01-B396-2BB598C15F8E}" destId="{1FDC3C95-9254-4BDC-A6FB-0CD9ECF73694}" srcOrd="3" destOrd="0" presId="urn:microsoft.com/office/officeart/2005/8/layout/vProcess5"/>
    <dgm:cxn modelId="{18150033-AABE-4336-A724-AD9B99CB0018}" type="presParOf" srcId="{E21E8C69-1324-4F01-B396-2BB598C15F8E}" destId="{5F69BBFA-13EC-4D45-9689-E2720B2579DD}" srcOrd="4" destOrd="0" presId="urn:microsoft.com/office/officeart/2005/8/layout/vProcess5"/>
    <dgm:cxn modelId="{22B466F8-4642-4C35-8C24-C3637A40211B}" type="presParOf" srcId="{E21E8C69-1324-4F01-B396-2BB598C15F8E}" destId="{9D0CBD62-BEBB-4FDB-9EAF-A83E7E0B027C}" srcOrd="5" destOrd="0" presId="urn:microsoft.com/office/officeart/2005/8/layout/vProcess5"/>
    <dgm:cxn modelId="{59A66C92-4B1E-4457-AA96-EF559CC7531F}" type="presParOf" srcId="{E21E8C69-1324-4F01-B396-2BB598C15F8E}" destId="{3292B5A2-B0FE-4B5C-B181-C8F04413DFC1}" srcOrd="6" destOrd="0" presId="urn:microsoft.com/office/officeart/2005/8/layout/vProcess5"/>
    <dgm:cxn modelId="{FFD4F5B8-8714-4D7A-9C71-4754FA896F1C}" type="presParOf" srcId="{E21E8C69-1324-4F01-B396-2BB598C15F8E}" destId="{351FE903-0471-42FD-B5BD-DE1FB36E579C}" srcOrd="7" destOrd="0" presId="urn:microsoft.com/office/officeart/2005/8/layout/vProcess5"/>
    <dgm:cxn modelId="{BB41F316-908B-46D3-8DBC-E40BD757DFD4}" type="presParOf" srcId="{E21E8C69-1324-4F01-B396-2BB598C15F8E}" destId="{FCAD55B8-A531-426C-82E2-E01E052085B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60126C-8E8A-41B8-906A-D00BA6ACD875}" type="doc">
      <dgm:prSet loTypeId="urn:microsoft.com/office/officeart/2008/layout/Vertical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3C2F666-F853-4E0C-B0C2-A0BA89A22367}">
      <dgm:prSet phldrT="[Texto]"/>
      <dgm:spPr/>
      <dgm:t>
        <a:bodyPr/>
        <a:lstStyle/>
        <a:p>
          <a:r>
            <a:rPr lang="pt-BR" b="1" dirty="0"/>
            <a:t>TRATAMENTO DOMICILIAR </a:t>
          </a:r>
        </a:p>
      </dgm:t>
    </dgm:pt>
    <dgm:pt modelId="{25271211-A3F5-4A8C-BFBE-DD93ED165692}" type="parTrans" cxnId="{75AF9FA0-2963-443B-B48B-82755318D728}">
      <dgm:prSet/>
      <dgm:spPr/>
      <dgm:t>
        <a:bodyPr/>
        <a:lstStyle/>
        <a:p>
          <a:endParaRPr lang="pt-BR"/>
        </a:p>
      </dgm:t>
    </dgm:pt>
    <dgm:pt modelId="{44CD722D-C745-4026-84B7-7023759290BF}" type="sibTrans" cxnId="{75AF9FA0-2963-443B-B48B-82755318D728}">
      <dgm:prSet/>
      <dgm:spPr/>
      <dgm:t>
        <a:bodyPr/>
        <a:lstStyle/>
        <a:p>
          <a:endParaRPr lang="pt-BR"/>
        </a:p>
      </dgm:t>
    </dgm:pt>
    <dgm:pt modelId="{BAEEF35E-85D0-40C6-95DD-88B969EE8285}">
      <dgm:prSet phldrT="[Texto]"/>
      <dgm:spPr/>
      <dgm:t>
        <a:bodyPr/>
        <a:lstStyle/>
        <a:p>
          <a:r>
            <a:rPr lang="pt-BR"/>
            <a:t>Ferver ou Filtrar  </a:t>
          </a:r>
          <a:endParaRPr lang="pt-BR" dirty="0"/>
        </a:p>
      </dgm:t>
    </dgm:pt>
    <dgm:pt modelId="{3362A296-1774-427C-964F-597B50D51419}" type="parTrans" cxnId="{A87D9BEA-35D6-4A74-9119-8438917328D2}">
      <dgm:prSet/>
      <dgm:spPr/>
      <dgm:t>
        <a:bodyPr/>
        <a:lstStyle/>
        <a:p>
          <a:endParaRPr lang="pt-BR"/>
        </a:p>
      </dgm:t>
    </dgm:pt>
    <dgm:pt modelId="{F930B489-51B6-409C-9746-4C8AFFAC80E9}" type="sibTrans" cxnId="{A87D9BEA-35D6-4A74-9119-8438917328D2}">
      <dgm:prSet/>
      <dgm:spPr/>
      <dgm:t>
        <a:bodyPr/>
        <a:lstStyle/>
        <a:p>
          <a:endParaRPr lang="pt-BR"/>
        </a:p>
      </dgm:t>
    </dgm:pt>
    <dgm:pt modelId="{BB23B7C2-5047-49A9-A065-EEF89340692C}">
      <dgm:prSet phldrT="[Texto]"/>
      <dgm:spPr/>
      <dgm:t>
        <a:bodyPr/>
        <a:lstStyle/>
        <a:p>
          <a:r>
            <a:rPr lang="pt-BR" b="1" dirty="0"/>
            <a:t>TRATAMENTO CONVENCIONAL </a:t>
          </a:r>
        </a:p>
      </dgm:t>
    </dgm:pt>
    <dgm:pt modelId="{0B50DE27-8C07-472E-8923-11795F4E1D63}" type="parTrans" cxnId="{6B76E746-9BD1-4BA1-930A-2273A6A29344}">
      <dgm:prSet/>
      <dgm:spPr/>
      <dgm:t>
        <a:bodyPr/>
        <a:lstStyle/>
        <a:p>
          <a:endParaRPr lang="pt-BR"/>
        </a:p>
      </dgm:t>
    </dgm:pt>
    <dgm:pt modelId="{696F4BE0-17DA-4D8B-A5F9-1E1C27BC97E8}" type="sibTrans" cxnId="{6B76E746-9BD1-4BA1-930A-2273A6A29344}">
      <dgm:prSet/>
      <dgm:spPr/>
      <dgm:t>
        <a:bodyPr/>
        <a:lstStyle/>
        <a:p>
          <a:endParaRPr lang="pt-BR"/>
        </a:p>
      </dgm:t>
    </dgm:pt>
    <dgm:pt modelId="{E43AE042-8524-48DD-90BD-BAD2D77F61BA}">
      <dgm:prSet phldrT="[Texto]"/>
      <dgm:spPr/>
      <dgm:t>
        <a:bodyPr/>
        <a:lstStyle/>
        <a:p>
          <a:r>
            <a:rPr lang="pt-BR"/>
            <a:t>Estação de Tratamento de Água - ETA</a:t>
          </a:r>
          <a:endParaRPr lang="pt-BR" dirty="0"/>
        </a:p>
      </dgm:t>
    </dgm:pt>
    <dgm:pt modelId="{04572DB7-3779-4124-AF3F-1FAF0F4CC65C}" type="parTrans" cxnId="{B117AC9D-E948-4812-840B-1C65A490A2BA}">
      <dgm:prSet/>
      <dgm:spPr/>
      <dgm:t>
        <a:bodyPr/>
        <a:lstStyle/>
        <a:p>
          <a:endParaRPr lang="pt-BR"/>
        </a:p>
      </dgm:t>
    </dgm:pt>
    <dgm:pt modelId="{7533FCD9-8BA2-4365-92B9-076C67250A61}" type="sibTrans" cxnId="{B117AC9D-E948-4812-840B-1C65A490A2BA}">
      <dgm:prSet/>
      <dgm:spPr/>
      <dgm:t>
        <a:bodyPr/>
        <a:lstStyle/>
        <a:p>
          <a:endParaRPr lang="pt-BR"/>
        </a:p>
      </dgm:t>
    </dgm:pt>
    <dgm:pt modelId="{D60EB8D7-3772-4A41-8525-BFFD59E57B5F}">
      <dgm:prSet phldrT="[Texto]"/>
      <dgm:spPr/>
      <dgm:t>
        <a:bodyPr/>
        <a:lstStyle/>
        <a:p>
          <a:r>
            <a:rPr lang="pt-BR" b="1" dirty="0"/>
            <a:t>CLORADOR DE PASTILHAS </a:t>
          </a:r>
        </a:p>
      </dgm:t>
    </dgm:pt>
    <dgm:pt modelId="{7B037A8E-D998-42B5-8AE5-3A35085CA924}" type="parTrans" cxnId="{C0CB8D0C-1C69-4235-BAB3-F8A14B3D9873}">
      <dgm:prSet/>
      <dgm:spPr/>
      <dgm:t>
        <a:bodyPr/>
        <a:lstStyle/>
        <a:p>
          <a:endParaRPr lang="pt-BR"/>
        </a:p>
      </dgm:t>
    </dgm:pt>
    <dgm:pt modelId="{6EEE9BB1-08FB-4F57-AC84-328FADA3A682}" type="sibTrans" cxnId="{C0CB8D0C-1C69-4235-BAB3-F8A14B3D9873}">
      <dgm:prSet/>
      <dgm:spPr/>
      <dgm:t>
        <a:bodyPr/>
        <a:lstStyle/>
        <a:p>
          <a:endParaRPr lang="pt-BR"/>
        </a:p>
      </dgm:t>
    </dgm:pt>
    <dgm:pt modelId="{24AE6E69-BB20-4FDB-B4B0-FCF14E187472}">
      <dgm:prSet phldrT="[Texto]"/>
      <dgm:spPr/>
      <dgm:t>
        <a:bodyPr/>
        <a:lstStyle/>
        <a:p>
          <a:r>
            <a:rPr lang="pt-BR"/>
            <a:t>Poços </a:t>
          </a:r>
          <a:endParaRPr lang="pt-BR" dirty="0"/>
        </a:p>
      </dgm:t>
    </dgm:pt>
    <dgm:pt modelId="{5A4466E7-2CD5-4B0C-A456-714729C38040}" type="parTrans" cxnId="{9688FFE9-F55B-421B-9035-91D2B5BDC8D4}">
      <dgm:prSet/>
      <dgm:spPr/>
      <dgm:t>
        <a:bodyPr/>
        <a:lstStyle/>
        <a:p>
          <a:endParaRPr lang="pt-BR"/>
        </a:p>
      </dgm:t>
    </dgm:pt>
    <dgm:pt modelId="{D67D5221-4338-4D4A-903F-044C884ED2F0}" type="sibTrans" cxnId="{9688FFE9-F55B-421B-9035-91D2B5BDC8D4}">
      <dgm:prSet/>
      <dgm:spPr/>
      <dgm:t>
        <a:bodyPr/>
        <a:lstStyle/>
        <a:p>
          <a:endParaRPr lang="pt-BR"/>
        </a:p>
      </dgm:t>
    </dgm:pt>
    <dgm:pt modelId="{076BB986-D365-48D1-A23C-7F5A950FF1C1}" type="pres">
      <dgm:prSet presAssocID="{F360126C-8E8A-41B8-906A-D00BA6ACD875}" presName="Name0" presStyleCnt="0">
        <dgm:presLayoutVars>
          <dgm:chMax/>
          <dgm:chPref/>
          <dgm:dir/>
        </dgm:presLayoutVars>
      </dgm:prSet>
      <dgm:spPr/>
    </dgm:pt>
    <dgm:pt modelId="{CCE549FB-0299-4A2E-9B2B-0A2D60ABFB82}" type="pres">
      <dgm:prSet presAssocID="{B3C2F666-F853-4E0C-B0C2-A0BA89A22367}" presName="parenttextcomposite" presStyleCnt="0"/>
      <dgm:spPr/>
    </dgm:pt>
    <dgm:pt modelId="{C65E989C-F07D-4389-A8E6-401F0427BF98}" type="pres">
      <dgm:prSet presAssocID="{B3C2F666-F853-4E0C-B0C2-A0BA89A22367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EDB1F9A8-C3EB-4327-BA41-FCD50AA3DA03}" type="pres">
      <dgm:prSet presAssocID="{B3C2F666-F853-4E0C-B0C2-A0BA89A22367}" presName="composite" presStyleCnt="0"/>
      <dgm:spPr/>
    </dgm:pt>
    <dgm:pt modelId="{0EC320D3-05C5-446B-A82E-B2C0813661C1}" type="pres">
      <dgm:prSet presAssocID="{B3C2F666-F853-4E0C-B0C2-A0BA89A22367}" presName="chevron1" presStyleLbl="alignNode1" presStyleIdx="0" presStyleCnt="21"/>
      <dgm:spPr/>
    </dgm:pt>
    <dgm:pt modelId="{77CA28D3-74AE-4511-B41E-DA442127CA3A}" type="pres">
      <dgm:prSet presAssocID="{B3C2F666-F853-4E0C-B0C2-A0BA89A22367}" presName="chevron2" presStyleLbl="alignNode1" presStyleIdx="1" presStyleCnt="21"/>
      <dgm:spPr/>
    </dgm:pt>
    <dgm:pt modelId="{28E1BD6A-F228-4631-BCFA-501ADD470559}" type="pres">
      <dgm:prSet presAssocID="{B3C2F666-F853-4E0C-B0C2-A0BA89A22367}" presName="chevron3" presStyleLbl="alignNode1" presStyleIdx="2" presStyleCnt="21"/>
      <dgm:spPr/>
    </dgm:pt>
    <dgm:pt modelId="{FBBDF318-42AB-4797-8F63-53FF99BE2BE8}" type="pres">
      <dgm:prSet presAssocID="{B3C2F666-F853-4E0C-B0C2-A0BA89A22367}" presName="chevron4" presStyleLbl="alignNode1" presStyleIdx="3" presStyleCnt="21"/>
      <dgm:spPr/>
    </dgm:pt>
    <dgm:pt modelId="{3CF7D7EE-7142-4B4B-AC72-9C0156054F9B}" type="pres">
      <dgm:prSet presAssocID="{B3C2F666-F853-4E0C-B0C2-A0BA89A22367}" presName="chevron5" presStyleLbl="alignNode1" presStyleIdx="4" presStyleCnt="21"/>
      <dgm:spPr/>
    </dgm:pt>
    <dgm:pt modelId="{EB65D0DC-4EBB-47C6-98BB-978CF7872B54}" type="pres">
      <dgm:prSet presAssocID="{B3C2F666-F853-4E0C-B0C2-A0BA89A22367}" presName="chevron6" presStyleLbl="alignNode1" presStyleIdx="5" presStyleCnt="21"/>
      <dgm:spPr/>
    </dgm:pt>
    <dgm:pt modelId="{B2FB441E-AD75-432C-B50A-EE7F5E1B68A5}" type="pres">
      <dgm:prSet presAssocID="{B3C2F666-F853-4E0C-B0C2-A0BA89A22367}" presName="chevron7" presStyleLbl="alignNode1" presStyleIdx="6" presStyleCnt="21"/>
      <dgm:spPr/>
    </dgm:pt>
    <dgm:pt modelId="{CB0D07F7-6670-40FA-B598-E752CD5EC27B}" type="pres">
      <dgm:prSet presAssocID="{B3C2F666-F853-4E0C-B0C2-A0BA89A22367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B64C92F7-12DF-4F07-8A97-D5395D1E163D}" type="pres">
      <dgm:prSet presAssocID="{44CD722D-C745-4026-84B7-7023759290BF}" presName="sibTrans" presStyleCnt="0"/>
      <dgm:spPr/>
    </dgm:pt>
    <dgm:pt modelId="{9E02EF51-D7A5-4A5D-8D67-7B974EEF7D7C}" type="pres">
      <dgm:prSet presAssocID="{BB23B7C2-5047-49A9-A065-EEF89340692C}" presName="parenttextcomposite" presStyleCnt="0"/>
      <dgm:spPr/>
    </dgm:pt>
    <dgm:pt modelId="{6895F393-FC5C-4D03-B1DD-E220739709A8}" type="pres">
      <dgm:prSet presAssocID="{BB23B7C2-5047-49A9-A065-EEF89340692C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600E4AEB-DDB2-4220-B310-2A388BD998BD}" type="pres">
      <dgm:prSet presAssocID="{BB23B7C2-5047-49A9-A065-EEF89340692C}" presName="composite" presStyleCnt="0"/>
      <dgm:spPr/>
    </dgm:pt>
    <dgm:pt modelId="{015CDD74-F18E-46E8-ACB9-F3A9063A0F73}" type="pres">
      <dgm:prSet presAssocID="{BB23B7C2-5047-49A9-A065-EEF89340692C}" presName="chevron1" presStyleLbl="alignNode1" presStyleIdx="7" presStyleCnt="21"/>
      <dgm:spPr/>
    </dgm:pt>
    <dgm:pt modelId="{5E130A5A-B0F0-47EB-90DF-37A3DFDDED49}" type="pres">
      <dgm:prSet presAssocID="{BB23B7C2-5047-49A9-A065-EEF89340692C}" presName="chevron2" presStyleLbl="alignNode1" presStyleIdx="8" presStyleCnt="21"/>
      <dgm:spPr/>
    </dgm:pt>
    <dgm:pt modelId="{416A5452-2FDB-4185-98E9-DA6058ACE464}" type="pres">
      <dgm:prSet presAssocID="{BB23B7C2-5047-49A9-A065-EEF89340692C}" presName="chevron3" presStyleLbl="alignNode1" presStyleIdx="9" presStyleCnt="21"/>
      <dgm:spPr/>
    </dgm:pt>
    <dgm:pt modelId="{A81BB938-C616-4E52-9B87-3A61000DC9BD}" type="pres">
      <dgm:prSet presAssocID="{BB23B7C2-5047-49A9-A065-EEF89340692C}" presName="chevron4" presStyleLbl="alignNode1" presStyleIdx="10" presStyleCnt="21"/>
      <dgm:spPr/>
    </dgm:pt>
    <dgm:pt modelId="{427A875E-A6D4-43E3-A051-5B09F8190934}" type="pres">
      <dgm:prSet presAssocID="{BB23B7C2-5047-49A9-A065-EEF89340692C}" presName="chevron5" presStyleLbl="alignNode1" presStyleIdx="11" presStyleCnt="21"/>
      <dgm:spPr/>
    </dgm:pt>
    <dgm:pt modelId="{5C63F0FC-D40B-420B-9602-5A0ED694F8EA}" type="pres">
      <dgm:prSet presAssocID="{BB23B7C2-5047-49A9-A065-EEF89340692C}" presName="chevron6" presStyleLbl="alignNode1" presStyleIdx="12" presStyleCnt="21"/>
      <dgm:spPr/>
    </dgm:pt>
    <dgm:pt modelId="{DACC738B-114C-4165-AAFD-AF4AA7903B93}" type="pres">
      <dgm:prSet presAssocID="{BB23B7C2-5047-49A9-A065-EEF89340692C}" presName="chevron7" presStyleLbl="alignNode1" presStyleIdx="13" presStyleCnt="21"/>
      <dgm:spPr/>
    </dgm:pt>
    <dgm:pt modelId="{671BC1BE-14F1-4808-9FF4-5E4EC2C960F7}" type="pres">
      <dgm:prSet presAssocID="{BB23B7C2-5047-49A9-A065-EEF89340692C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980019C2-E551-4B4A-A50B-D5C256C09311}" type="pres">
      <dgm:prSet presAssocID="{696F4BE0-17DA-4D8B-A5F9-1E1C27BC97E8}" presName="sibTrans" presStyleCnt="0"/>
      <dgm:spPr/>
    </dgm:pt>
    <dgm:pt modelId="{D3EF99B9-6F10-496D-BE98-7728B9BDCC33}" type="pres">
      <dgm:prSet presAssocID="{D60EB8D7-3772-4A41-8525-BFFD59E57B5F}" presName="parenttextcomposite" presStyleCnt="0"/>
      <dgm:spPr/>
    </dgm:pt>
    <dgm:pt modelId="{31D0D6A3-8570-4025-8255-BF8DE888B3BA}" type="pres">
      <dgm:prSet presAssocID="{D60EB8D7-3772-4A41-8525-BFFD59E57B5F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04D80904-A17F-4EED-8104-BFEBA6CEEC47}" type="pres">
      <dgm:prSet presAssocID="{D60EB8D7-3772-4A41-8525-BFFD59E57B5F}" presName="composite" presStyleCnt="0"/>
      <dgm:spPr/>
    </dgm:pt>
    <dgm:pt modelId="{E6DACC8D-B186-42C3-B866-12DE964046DF}" type="pres">
      <dgm:prSet presAssocID="{D60EB8D7-3772-4A41-8525-BFFD59E57B5F}" presName="chevron1" presStyleLbl="alignNode1" presStyleIdx="14" presStyleCnt="21"/>
      <dgm:spPr/>
    </dgm:pt>
    <dgm:pt modelId="{E013134E-2F32-4319-9708-709047838FB7}" type="pres">
      <dgm:prSet presAssocID="{D60EB8D7-3772-4A41-8525-BFFD59E57B5F}" presName="chevron2" presStyleLbl="alignNode1" presStyleIdx="15" presStyleCnt="21"/>
      <dgm:spPr/>
    </dgm:pt>
    <dgm:pt modelId="{5AEBDE4F-E86F-469E-AFC2-1DD02358F1FB}" type="pres">
      <dgm:prSet presAssocID="{D60EB8D7-3772-4A41-8525-BFFD59E57B5F}" presName="chevron3" presStyleLbl="alignNode1" presStyleIdx="16" presStyleCnt="21"/>
      <dgm:spPr/>
    </dgm:pt>
    <dgm:pt modelId="{E7F2446B-A289-4A35-9620-CE4D1065F05B}" type="pres">
      <dgm:prSet presAssocID="{D60EB8D7-3772-4A41-8525-BFFD59E57B5F}" presName="chevron4" presStyleLbl="alignNode1" presStyleIdx="17" presStyleCnt="21"/>
      <dgm:spPr/>
    </dgm:pt>
    <dgm:pt modelId="{BD3CB2E0-2CD3-4DC3-B9C3-080FD1569C03}" type="pres">
      <dgm:prSet presAssocID="{D60EB8D7-3772-4A41-8525-BFFD59E57B5F}" presName="chevron5" presStyleLbl="alignNode1" presStyleIdx="18" presStyleCnt="21"/>
      <dgm:spPr/>
    </dgm:pt>
    <dgm:pt modelId="{B553DB03-B517-4B40-A787-942EBB97FC5A}" type="pres">
      <dgm:prSet presAssocID="{D60EB8D7-3772-4A41-8525-BFFD59E57B5F}" presName="chevron6" presStyleLbl="alignNode1" presStyleIdx="19" presStyleCnt="21"/>
      <dgm:spPr/>
    </dgm:pt>
    <dgm:pt modelId="{F943CBE6-E834-480A-9C9C-A2EB5BA84294}" type="pres">
      <dgm:prSet presAssocID="{D60EB8D7-3772-4A41-8525-BFFD59E57B5F}" presName="chevron7" presStyleLbl="alignNode1" presStyleIdx="20" presStyleCnt="21"/>
      <dgm:spPr/>
    </dgm:pt>
    <dgm:pt modelId="{18540A32-0FF8-49AF-87CB-3A8755EE8A15}" type="pres">
      <dgm:prSet presAssocID="{D60EB8D7-3772-4A41-8525-BFFD59E57B5F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C0CB8D0C-1C69-4235-BAB3-F8A14B3D9873}" srcId="{F360126C-8E8A-41B8-906A-D00BA6ACD875}" destId="{D60EB8D7-3772-4A41-8525-BFFD59E57B5F}" srcOrd="2" destOrd="0" parTransId="{7B037A8E-D998-42B5-8AE5-3A35085CA924}" sibTransId="{6EEE9BB1-08FB-4F57-AC84-328FADA3A682}"/>
    <dgm:cxn modelId="{88E75C26-C594-44A6-B288-30C99AEDB37A}" type="presOf" srcId="{F360126C-8E8A-41B8-906A-D00BA6ACD875}" destId="{076BB986-D365-48D1-A23C-7F5A950FF1C1}" srcOrd="0" destOrd="0" presId="urn:microsoft.com/office/officeart/2008/layout/VerticalAccentList"/>
    <dgm:cxn modelId="{521E4F43-DB32-45A9-B0CB-B9AD8624BFE9}" type="presOf" srcId="{D60EB8D7-3772-4A41-8525-BFFD59E57B5F}" destId="{31D0D6A3-8570-4025-8255-BF8DE888B3BA}" srcOrd="0" destOrd="0" presId="urn:microsoft.com/office/officeart/2008/layout/VerticalAccentList"/>
    <dgm:cxn modelId="{7C89C465-C8BC-4727-BF36-DD7A61AF6353}" type="presOf" srcId="{E43AE042-8524-48DD-90BD-BAD2D77F61BA}" destId="{671BC1BE-14F1-4808-9FF4-5E4EC2C960F7}" srcOrd="0" destOrd="0" presId="urn:microsoft.com/office/officeart/2008/layout/VerticalAccentList"/>
    <dgm:cxn modelId="{6B76E746-9BD1-4BA1-930A-2273A6A29344}" srcId="{F360126C-8E8A-41B8-906A-D00BA6ACD875}" destId="{BB23B7C2-5047-49A9-A065-EEF89340692C}" srcOrd="1" destOrd="0" parTransId="{0B50DE27-8C07-472E-8923-11795F4E1D63}" sibTransId="{696F4BE0-17DA-4D8B-A5F9-1E1C27BC97E8}"/>
    <dgm:cxn modelId="{B71A7047-3445-4AF9-B6E7-5E955C429261}" type="presOf" srcId="{BAEEF35E-85D0-40C6-95DD-88B969EE8285}" destId="{CB0D07F7-6670-40FA-B598-E752CD5EC27B}" srcOrd="0" destOrd="0" presId="urn:microsoft.com/office/officeart/2008/layout/VerticalAccentList"/>
    <dgm:cxn modelId="{A797074D-4DA1-4AE8-A05E-344EFDB56CC9}" type="presOf" srcId="{BB23B7C2-5047-49A9-A065-EEF89340692C}" destId="{6895F393-FC5C-4D03-B1DD-E220739709A8}" srcOrd="0" destOrd="0" presId="urn:microsoft.com/office/officeart/2008/layout/VerticalAccentList"/>
    <dgm:cxn modelId="{B117AC9D-E948-4812-840B-1C65A490A2BA}" srcId="{BB23B7C2-5047-49A9-A065-EEF89340692C}" destId="{E43AE042-8524-48DD-90BD-BAD2D77F61BA}" srcOrd="0" destOrd="0" parTransId="{04572DB7-3779-4124-AF3F-1FAF0F4CC65C}" sibTransId="{7533FCD9-8BA2-4365-92B9-076C67250A61}"/>
    <dgm:cxn modelId="{75AF9FA0-2963-443B-B48B-82755318D728}" srcId="{F360126C-8E8A-41B8-906A-D00BA6ACD875}" destId="{B3C2F666-F853-4E0C-B0C2-A0BA89A22367}" srcOrd="0" destOrd="0" parTransId="{25271211-A3F5-4A8C-BFBE-DD93ED165692}" sibTransId="{44CD722D-C745-4026-84B7-7023759290BF}"/>
    <dgm:cxn modelId="{9688FFE9-F55B-421B-9035-91D2B5BDC8D4}" srcId="{D60EB8D7-3772-4A41-8525-BFFD59E57B5F}" destId="{24AE6E69-BB20-4FDB-B4B0-FCF14E187472}" srcOrd="0" destOrd="0" parTransId="{5A4466E7-2CD5-4B0C-A456-714729C38040}" sibTransId="{D67D5221-4338-4D4A-903F-044C884ED2F0}"/>
    <dgm:cxn modelId="{A87D9BEA-35D6-4A74-9119-8438917328D2}" srcId="{B3C2F666-F853-4E0C-B0C2-A0BA89A22367}" destId="{BAEEF35E-85D0-40C6-95DD-88B969EE8285}" srcOrd="0" destOrd="0" parTransId="{3362A296-1774-427C-964F-597B50D51419}" sibTransId="{F930B489-51B6-409C-9746-4C8AFFAC80E9}"/>
    <dgm:cxn modelId="{1547E8EC-A445-454A-B08D-FBBA0AA0A262}" type="presOf" srcId="{B3C2F666-F853-4E0C-B0C2-A0BA89A22367}" destId="{C65E989C-F07D-4389-A8E6-401F0427BF98}" srcOrd="0" destOrd="0" presId="urn:microsoft.com/office/officeart/2008/layout/VerticalAccentList"/>
    <dgm:cxn modelId="{1080CBF4-AC97-4051-B3FB-B2DA2502AAC0}" type="presOf" srcId="{24AE6E69-BB20-4FDB-B4B0-FCF14E187472}" destId="{18540A32-0FF8-49AF-87CB-3A8755EE8A15}" srcOrd="0" destOrd="0" presId="urn:microsoft.com/office/officeart/2008/layout/VerticalAccentList"/>
    <dgm:cxn modelId="{BBAE00C0-B750-4868-92D1-AEB7DBED5B6B}" type="presParOf" srcId="{076BB986-D365-48D1-A23C-7F5A950FF1C1}" destId="{CCE549FB-0299-4A2E-9B2B-0A2D60ABFB82}" srcOrd="0" destOrd="0" presId="urn:microsoft.com/office/officeart/2008/layout/VerticalAccentList"/>
    <dgm:cxn modelId="{A0BFF9DA-10CC-4754-9426-1F72067DC712}" type="presParOf" srcId="{CCE549FB-0299-4A2E-9B2B-0A2D60ABFB82}" destId="{C65E989C-F07D-4389-A8E6-401F0427BF98}" srcOrd="0" destOrd="0" presId="urn:microsoft.com/office/officeart/2008/layout/VerticalAccentList"/>
    <dgm:cxn modelId="{9E710F98-A73E-4E5F-B8E7-71FB1165287F}" type="presParOf" srcId="{076BB986-D365-48D1-A23C-7F5A950FF1C1}" destId="{EDB1F9A8-C3EB-4327-BA41-FCD50AA3DA03}" srcOrd="1" destOrd="0" presId="urn:microsoft.com/office/officeart/2008/layout/VerticalAccentList"/>
    <dgm:cxn modelId="{D782984B-60A2-4B2F-BB88-4F26A638137B}" type="presParOf" srcId="{EDB1F9A8-C3EB-4327-BA41-FCD50AA3DA03}" destId="{0EC320D3-05C5-446B-A82E-B2C0813661C1}" srcOrd="0" destOrd="0" presId="urn:microsoft.com/office/officeart/2008/layout/VerticalAccentList"/>
    <dgm:cxn modelId="{5EA85B7B-09E6-4D84-B759-618DCA630044}" type="presParOf" srcId="{EDB1F9A8-C3EB-4327-BA41-FCD50AA3DA03}" destId="{77CA28D3-74AE-4511-B41E-DA442127CA3A}" srcOrd="1" destOrd="0" presId="urn:microsoft.com/office/officeart/2008/layout/VerticalAccentList"/>
    <dgm:cxn modelId="{8F627150-868F-4B5B-9779-13660092FED6}" type="presParOf" srcId="{EDB1F9A8-C3EB-4327-BA41-FCD50AA3DA03}" destId="{28E1BD6A-F228-4631-BCFA-501ADD470559}" srcOrd="2" destOrd="0" presId="urn:microsoft.com/office/officeart/2008/layout/VerticalAccentList"/>
    <dgm:cxn modelId="{DFAC5CAF-4A84-46DB-A3C4-3980D34632E7}" type="presParOf" srcId="{EDB1F9A8-C3EB-4327-BA41-FCD50AA3DA03}" destId="{FBBDF318-42AB-4797-8F63-53FF99BE2BE8}" srcOrd="3" destOrd="0" presId="urn:microsoft.com/office/officeart/2008/layout/VerticalAccentList"/>
    <dgm:cxn modelId="{283F0AB4-0687-4721-8812-88DCA187D282}" type="presParOf" srcId="{EDB1F9A8-C3EB-4327-BA41-FCD50AA3DA03}" destId="{3CF7D7EE-7142-4B4B-AC72-9C0156054F9B}" srcOrd="4" destOrd="0" presId="urn:microsoft.com/office/officeart/2008/layout/VerticalAccentList"/>
    <dgm:cxn modelId="{646C1471-A497-4447-9E39-1CEC0B6C66A4}" type="presParOf" srcId="{EDB1F9A8-C3EB-4327-BA41-FCD50AA3DA03}" destId="{EB65D0DC-4EBB-47C6-98BB-978CF7872B54}" srcOrd="5" destOrd="0" presId="urn:microsoft.com/office/officeart/2008/layout/VerticalAccentList"/>
    <dgm:cxn modelId="{7D8BC019-1F7E-4963-A329-2F1DBDF7863E}" type="presParOf" srcId="{EDB1F9A8-C3EB-4327-BA41-FCD50AA3DA03}" destId="{B2FB441E-AD75-432C-B50A-EE7F5E1B68A5}" srcOrd="6" destOrd="0" presId="urn:microsoft.com/office/officeart/2008/layout/VerticalAccentList"/>
    <dgm:cxn modelId="{16D2062E-151E-4C37-B77D-7F851F691BFB}" type="presParOf" srcId="{EDB1F9A8-C3EB-4327-BA41-FCD50AA3DA03}" destId="{CB0D07F7-6670-40FA-B598-E752CD5EC27B}" srcOrd="7" destOrd="0" presId="urn:microsoft.com/office/officeart/2008/layout/VerticalAccentList"/>
    <dgm:cxn modelId="{4816707E-FADA-4858-BC12-DA6D1A6A776B}" type="presParOf" srcId="{076BB986-D365-48D1-A23C-7F5A950FF1C1}" destId="{B64C92F7-12DF-4F07-8A97-D5395D1E163D}" srcOrd="2" destOrd="0" presId="urn:microsoft.com/office/officeart/2008/layout/VerticalAccentList"/>
    <dgm:cxn modelId="{530FD65B-204F-4B41-830A-7388244626C5}" type="presParOf" srcId="{076BB986-D365-48D1-A23C-7F5A950FF1C1}" destId="{9E02EF51-D7A5-4A5D-8D67-7B974EEF7D7C}" srcOrd="3" destOrd="0" presId="urn:microsoft.com/office/officeart/2008/layout/VerticalAccentList"/>
    <dgm:cxn modelId="{BAE5277E-742C-46C0-A485-A5A5BDC95058}" type="presParOf" srcId="{9E02EF51-D7A5-4A5D-8D67-7B974EEF7D7C}" destId="{6895F393-FC5C-4D03-B1DD-E220739709A8}" srcOrd="0" destOrd="0" presId="urn:microsoft.com/office/officeart/2008/layout/VerticalAccentList"/>
    <dgm:cxn modelId="{CD1CC6FB-BCBB-4796-9146-5755B182A36F}" type="presParOf" srcId="{076BB986-D365-48D1-A23C-7F5A950FF1C1}" destId="{600E4AEB-DDB2-4220-B310-2A388BD998BD}" srcOrd="4" destOrd="0" presId="urn:microsoft.com/office/officeart/2008/layout/VerticalAccentList"/>
    <dgm:cxn modelId="{1516E50E-4BE5-4738-AE8F-16DD50CF2A0D}" type="presParOf" srcId="{600E4AEB-DDB2-4220-B310-2A388BD998BD}" destId="{015CDD74-F18E-46E8-ACB9-F3A9063A0F73}" srcOrd="0" destOrd="0" presId="urn:microsoft.com/office/officeart/2008/layout/VerticalAccentList"/>
    <dgm:cxn modelId="{E90ACDDE-C83F-40FF-B397-ECAF63B97C6A}" type="presParOf" srcId="{600E4AEB-DDB2-4220-B310-2A388BD998BD}" destId="{5E130A5A-B0F0-47EB-90DF-37A3DFDDED49}" srcOrd="1" destOrd="0" presId="urn:microsoft.com/office/officeart/2008/layout/VerticalAccentList"/>
    <dgm:cxn modelId="{CB0F9217-A906-409D-B88A-ED18A193C1C9}" type="presParOf" srcId="{600E4AEB-DDB2-4220-B310-2A388BD998BD}" destId="{416A5452-2FDB-4185-98E9-DA6058ACE464}" srcOrd="2" destOrd="0" presId="urn:microsoft.com/office/officeart/2008/layout/VerticalAccentList"/>
    <dgm:cxn modelId="{F7CD7E64-66AE-4BA7-A62A-4EF57E7E069A}" type="presParOf" srcId="{600E4AEB-DDB2-4220-B310-2A388BD998BD}" destId="{A81BB938-C616-4E52-9B87-3A61000DC9BD}" srcOrd="3" destOrd="0" presId="urn:microsoft.com/office/officeart/2008/layout/VerticalAccentList"/>
    <dgm:cxn modelId="{7D28F137-4579-4340-AEBC-C23436ACF086}" type="presParOf" srcId="{600E4AEB-DDB2-4220-B310-2A388BD998BD}" destId="{427A875E-A6D4-43E3-A051-5B09F8190934}" srcOrd="4" destOrd="0" presId="urn:microsoft.com/office/officeart/2008/layout/VerticalAccentList"/>
    <dgm:cxn modelId="{4B14E07B-7CE4-4C67-B0D5-EEA8C7F6A3D1}" type="presParOf" srcId="{600E4AEB-DDB2-4220-B310-2A388BD998BD}" destId="{5C63F0FC-D40B-420B-9602-5A0ED694F8EA}" srcOrd="5" destOrd="0" presId="urn:microsoft.com/office/officeart/2008/layout/VerticalAccentList"/>
    <dgm:cxn modelId="{07ECDF91-67A1-4ABF-A90A-E53E5451B894}" type="presParOf" srcId="{600E4AEB-DDB2-4220-B310-2A388BD998BD}" destId="{DACC738B-114C-4165-AAFD-AF4AA7903B93}" srcOrd="6" destOrd="0" presId="urn:microsoft.com/office/officeart/2008/layout/VerticalAccentList"/>
    <dgm:cxn modelId="{43DADC8C-D1A9-4B6D-B992-46F17BB46EC6}" type="presParOf" srcId="{600E4AEB-DDB2-4220-B310-2A388BD998BD}" destId="{671BC1BE-14F1-4808-9FF4-5E4EC2C960F7}" srcOrd="7" destOrd="0" presId="urn:microsoft.com/office/officeart/2008/layout/VerticalAccentList"/>
    <dgm:cxn modelId="{7087E760-0CEB-48A1-8E97-9082ABFEC8CE}" type="presParOf" srcId="{076BB986-D365-48D1-A23C-7F5A950FF1C1}" destId="{980019C2-E551-4B4A-A50B-D5C256C09311}" srcOrd="5" destOrd="0" presId="urn:microsoft.com/office/officeart/2008/layout/VerticalAccentList"/>
    <dgm:cxn modelId="{284F4B78-A66E-46DA-AD5D-CAB3AC3E00E6}" type="presParOf" srcId="{076BB986-D365-48D1-A23C-7F5A950FF1C1}" destId="{D3EF99B9-6F10-496D-BE98-7728B9BDCC33}" srcOrd="6" destOrd="0" presId="urn:microsoft.com/office/officeart/2008/layout/VerticalAccentList"/>
    <dgm:cxn modelId="{C9D7E6EF-21F1-48F6-8921-495846919E1F}" type="presParOf" srcId="{D3EF99B9-6F10-496D-BE98-7728B9BDCC33}" destId="{31D0D6A3-8570-4025-8255-BF8DE888B3BA}" srcOrd="0" destOrd="0" presId="urn:microsoft.com/office/officeart/2008/layout/VerticalAccentList"/>
    <dgm:cxn modelId="{45C52A56-CD3B-4CE6-95BC-2790FF14ADC4}" type="presParOf" srcId="{076BB986-D365-48D1-A23C-7F5A950FF1C1}" destId="{04D80904-A17F-4EED-8104-BFEBA6CEEC47}" srcOrd="7" destOrd="0" presId="urn:microsoft.com/office/officeart/2008/layout/VerticalAccentList"/>
    <dgm:cxn modelId="{B532B82C-9156-4C3B-BEC7-34ED05AE8B5B}" type="presParOf" srcId="{04D80904-A17F-4EED-8104-BFEBA6CEEC47}" destId="{E6DACC8D-B186-42C3-B866-12DE964046DF}" srcOrd="0" destOrd="0" presId="urn:microsoft.com/office/officeart/2008/layout/VerticalAccentList"/>
    <dgm:cxn modelId="{FC8DAEB7-D1BD-4CD0-9B26-0BC332FC4A20}" type="presParOf" srcId="{04D80904-A17F-4EED-8104-BFEBA6CEEC47}" destId="{E013134E-2F32-4319-9708-709047838FB7}" srcOrd="1" destOrd="0" presId="urn:microsoft.com/office/officeart/2008/layout/VerticalAccentList"/>
    <dgm:cxn modelId="{57199548-AEFA-4983-9BF1-07040700A2BD}" type="presParOf" srcId="{04D80904-A17F-4EED-8104-BFEBA6CEEC47}" destId="{5AEBDE4F-E86F-469E-AFC2-1DD02358F1FB}" srcOrd="2" destOrd="0" presId="urn:microsoft.com/office/officeart/2008/layout/VerticalAccentList"/>
    <dgm:cxn modelId="{0B32FA8F-DFFE-4903-AC03-9F9CADA4A977}" type="presParOf" srcId="{04D80904-A17F-4EED-8104-BFEBA6CEEC47}" destId="{E7F2446B-A289-4A35-9620-CE4D1065F05B}" srcOrd="3" destOrd="0" presId="urn:microsoft.com/office/officeart/2008/layout/VerticalAccentList"/>
    <dgm:cxn modelId="{EB3F9443-E045-4943-A9A8-C879EF18DAC1}" type="presParOf" srcId="{04D80904-A17F-4EED-8104-BFEBA6CEEC47}" destId="{BD3CB2E0-2CD3-4DC3-B9C3-080FD1569C03}" srcOrd="4" destOrd="0" presId="urn:microsoft.com/office/officeart/2008/layout/VerticalAccentList"/>
    <dgm:cxn modelId="{547E25F7-9DA8-48D2-9341-154AF3B5ED7F}" type="presParOf" srcId="{04D80904-A17F-4EED-8104-BFEBA6CEEC47}" destId="{B553DB03-B517-4B40-A787-942EBB97FC5A}" srcOrd="5" destOrd="0" presId="urn:microsoft.com/office/officeart/2008/layout/VerticalAccentList"/>
    <dgm:cxn modelId="{ECC922E3-0151-47D6-95E3-6A66FC2FD017}" type="presParOf" srcId="{04D80904-A17F-4EED-8104-BFEBA6CEEC47}" destId="{F943CBE6-E834-480A-9C9C-A2EB5BA84294}" srcOrd="6" destOrd="0" presId="urn:microsoft.com/office/officeart/2008/layout/VerticalAccentList"/>
    <dgm:cxn modelId="{C8C866BD-6EDA-4C15-AB3D-E8F6403859C5}" type="presParOf" srcId="{04D80904-A17F-4EED-8104-BFEBA6CEEC47}" destId="{18540A32-0FF8-49AF-87CB-3A8755EE8A1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ED0549-AD30-47E4-B18D-F380162BEE23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6F0800A-F6BA-48AE-A77C-CA484DE952D5}">
      <dgm:prSet phldrT="[Texto]"/>
      <dgm:spPr/>
      <dgm:t>
        <a:bodyPr/>
        <a:lstStyle/>
        <a:p>
          <a:r>
            <a:rPr lang="pt-BR" altLang="pt-BR" b="1" dirty="0">
              <a:cs typeface="Arial" panose="020B0604020202020204" pitchFamily="34" charset="0"/>
            </a:rPr>
            <a:t>MICROBIOLÓGICA </a:t>
          </a:r>
          <a:endParaRPr lang="pt-BR" dirty="0"/>
        </a:p>
      </dgm:t>
    </dgm:pt>
    <dgm:pt modelId="{3FB96341-30C3-4463-B5E4-E0FF9AEA307E}" type="parTrans" cxnId="{9AFE014C-D12E-4C17-BAB6-FB688E1283F9}">
      <dgm:prSet/>
      <dgm:spPr/>
      <dgm:t>
        <a:bodyPr/>
        <a:lstStyle/>
        <a:p>
          <a:endParaRPr lang="pt-BR"/>
        </a:p>
      </dgm:t>
    </dgm:pt>
    <dgm:pt modelId="{4F069D43-9670-4307-8310-DEDEEDB39694}" type="sibTrans" cxnId="{9AFE014C-D12E-4C17-BAB6-FB688E1283F9}">
      <dgm:prSet/>
      <dgm:spPr/>
      <dgm:t>
        <a:bodyPr/>
        <a:lstStyle/>
        <a:p>
          <a:endParaRPr lang="pt-BR"/>
        </a:p>
      </dgm:t>
    </dgm:pt>
    <dgm:pt modelId="{820458EE-BFB3-49F0-B779-72DBE0B5CAE2}">
      <dgm:prSet phldrT="[Texto]" custT="1"/>
      <dgm:spPr/>
      <dgm:t>
        <a:bodyPr/>
        <a:lstStyle/>
        <a:p>
          <a:pPr algn="just">
            <a:buSzPts val="2280"/>
            <a:buFont typeface="Arial" panose="020B0604020202020204" pitchFamily="34" charset="0"/>
            <a:buChar char="•"/>
            <a:tabLst>
              <a:tab pos="273050" algn="l"/>
            </a:tabLst>
          </a:pPr>
          <a:r>
            <a:rPr lang="pt-BR" sz="2400" dirty="0">
              <a:latin typeface="Arial"/>
              <a:ea typeface="Arial"/>
              <a:cs typeface="Arial"/>
              <a:sym typeface="Arial"/>
            </a:rPr>
            <a:t>  Bolsas estéreis  com pastilhas de Tiossulfato de Sódio, cuja finalidade é </a:t>
          </a:r>
          <a:r>
            <a:rPr lang="pt-BR" sz="2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rPr>
            <a:t>neutralizar o cloro </a:t>
          </a:r>
          <a:r>
            <a:rPr lang="pt-BR" sz="2400" dirty="0">
              <a:latin typeface="Arial"/>
              <a:ea typeface="Arial"/>
              <a:cs typeface="Arial"/>
              <a:sym typeface="Arial"/>
            </a:rPr>
            <a:t>presente na amostra. </a:t>
          </a:r>
          <a:endParaRPr lang="pt-BR" sz="2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57E11A-FFCB-406B-AE9D-E050A9F7BB48}" type="parTrans" cxnId="{754DEEC9-523B-430A-8173-45A42D90B25B}">
      <dgm:prSet/>
      <dgm:spPr/>
      <dgm:t>
        <a:bodyPr/>
        <a:lstStyle/>
        <a:p>
          <a:endParaRPr lang="pt-BR"/>
        </a:p>
      </dgm:t>
    </dgm:pt>
    <dgm:pt modelId="{0DF6426E-2D4F-40B5-95AA-AB18B75111CC}" type="sibTrans" cxnId="{754DEEC9-523B-430A-8173-45A42D90B25B}">
      <dgm:prSet/>
      <dgm:spPr/>
      <dgm:t>
        <a:bodyPr/>
        <a:lstStyle/>
        <a:p>
          <a:endParaRPr lang="pt-BR"/>
        </a:p>
      </dgm:t>
    </dgm:pt>
    <dgm:pt modelId="{5957C435-CC68-49EA-AC1C-3FC45DF13EEF}">
      <dgm:prSet phldrT="[Texto]"/>
      <dgm:spPr/>
      <dgm:t>
        <a:bodyPr/>
        <a:lstStyle/>
        <a:p>
          <a:r>
            <a:rPr lang="pt-BR" b="1" dirty="0"/>
            <a:t>FÍSICO-QUÍMICO </a:t>
          </a:r>
        </a:p>
      </dgm:t>
    </dgm:pt>
    <dgm:pt modelId="{D1D61F70-AB9A-4422-94F4-E9064597554A}" type="parTrans" cxnId="{6CF01868-4073-44EC-A6AD-5CB7BCF8298C}">
      <dgm:prSet/>
      <dgm:spPr/>
      <dgm:t>
        <a:bodyPr/>
        <a:lstStyle/>
        <a:p>
          <a:endParaRPr lang="pt-BR"/>
        </a:p>
      </dgm:t>
    </dgm:pt>
    <dgm:pt modelId="{6142215B-5E45-4895-8F1E-98178B41F04D}" type="sibTrans" cxnId="{6CF01868-4073-44EC-A6AD-5CB7BCF8298C}">
      <dgm:prSet/>
      <dgm:spPr/>
      <dgm:t>
        <a:bodyPr/>
        <a:lstStyle/>
        <a:p>
          <a:endParaRPr lang="pt-BR"/>
        </a:p>
      </dgm:t>
    </dgm:pt>
    <dgm:pt modelId="{CE294C1F-F0B1-4005-BDEE-F331410E1703}">
      <dgm:prSet phldrT="[Texto]" custT="1"/>
      <dgm:spPr/>
      <dgm:t>
        <a:bodyPr/>
        <a:lstStyle/>
        <a:p>
          <a:pPr algn="just"/>
          <a:r>
            <a:rPr lang="en-US" sz="2400" dirty="0" err="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Deve</a:t>
          </a:r>
          <a:r>
            <a:rPr lang="en-US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 ser </a:t>
          </a:r>
          <a:r>
            <a:rPr lang="en-US" sz="2400" dirty="0" err="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realizada</a:t>
          </a:r>
          <a:r>
            <a:rPr lang="en-US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 sempre </a:t>
          </a:r>
          <a:r>
            <a:rPr lang="en-US" sz="2400" b="1" dirty="0" err="1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após</a:t>
          </a:r>
          <a:r>
            <a:rPr lang="en-US" sz="2400" b="1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 a coleta </a:t>
          </a:r>
          <a:r>
            <a:rPr lang="en-US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para </a:t>
          </a:r>
          <a:r>
            <a:rPr lang="en-US" sz="2400" dirty="0" err="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analise</a:t>
          </a:r>
          <a:r>
            <a:rPr lang="en-US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 </a:t>
          </a:r>
          <a:r>
            <a:rPr lang="en-US" sz="2400" dirty="0" err="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físico-químico</a:t>
          </a:r>
          <a:r>
            <a:rPr lang="en-US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.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DCBF82-E59F-4596-90E8-92BC4655C5E9}" type="parTrans" cxnId="{776C6A38-CD89-40B8-BC48-2378301AA3D3}">
      <dgm:prSet/>
      <dgm:spPr/>
      <dgm:t>
        <a:bodyPr/>
        <a:lstStyle/>
        <a:p>
          <a:endParaRPr lang="pt-BR"/>
        </a:p>
      </dgm:t>
    </dgm:pt>
    <dgm:pt modelId="{24399098-2CC2-4F25-8446-A6494753BB23}" type="sibTrans" cxnId="{776C6A38-CD89-40B8-BC48-2378301AA3D3}">
      <dgm:prSet/>
      <dgm:spPr/>
      <dgm:t>
        <a:bodyPr/>
        <a:lstStyle/>
        <a:p>
          <a:endParaRPr lang="pt-BR"/>
        </a:p>
      </dgm:t>
    </dgm:pt>
    <dgm:pt modelId="{2792529C-175B-459D-8F7B-A251950A7B62}" type="pres">
      <dgm:prSet presAssocID="{D5ED0549-AD30-47E4-B18D-F380162BEE23}" presName="Name0" presStyleCnt="0">
        <dgm:presLayoutVars>
          <dgm:dir/>
          <dgm:animLvl val="lvl"/>
          <dgm:resizeHandles val="exact"/>
        </dgm:presLayoutVars>
      </dgm:prSet>
      <dgm:spPr/>
    </dgm:pt>
    <dgm:pt modelId="{C99BFA0B-26AD-4C5F-88D0-20F6C36DE4D6}" type="pres">
      <dgm:prSet presAssocID="{76F0800A-F6BA-48AE-A77C-CA484DE952D5}" presName="composite" presStyleCnt="0"/>
      <dgm:spPr/>
    </dgm:pt>
    <dgm:pt modelId="{0E2A6895-7533-4B2E-A3B5-A20FFE5CED2F}" type="pres">
      <dgm:prSet presAssocID="{76F0800A-F6BA-48AE-A77C-CA484DE952D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CB6B5B4-3361-435F-B2B2-652D278EB3C6}" type="pres">
      <dgm:prSet presAssocID="{76F0800A-F6BA-48AE-A77C-CA484DE952D5}" presName="desTx" presStyleLbl="alignAccFollowNode1" presStyleIdx="0" presStyleCnt="2">
        <dgm:presLayoutVars>
          <dgm:bulletEnabled val="1"/>
        </dgm:presLayoutVars>
      </dgm:prSet>
      <dgm:spPr/>
    </dgm:pt>
    <dgm:pt modelId="{23B3B473-98AC-4C47-B12D-E4ED147E2D18}" type="pres">
      <dgm:prSet presAssocID="{4F069D43-9670-4307-8310-DEDEEDB39694}" presName="space" presStyleCnt="0"/>
      <dgm:spPr/>
    </dgm:pt>
    <dgm:pt modelId="{AC6A144B-9A3B-478F-9154-392A3C124B2D}" type="pres">
      <dgm:prSet presAssocID="{5957C435-CC68-49EA-AC1C-3FC45DF13EEF}" presName="composite" presStyleCnt="0"/>
      <dgm:spPr/>
    </dgm:pt>
    <dgm:pt modelId="{C29BAD42-7BBB-41D7-A334-86374E3D7C22}" type="pres">
      <dgm:prSet presAssocID="{5957C435-CC68-49EA-AC1C-3FC45DF13EE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B029F56-4B4D-415A-B6BC-8844A4269191}" type="pres">
      <dgm:prSet presAssocID="{5957C435-CC68-49EA-AC1C-3FC45DF13EE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3A3E124-AEB9-4643-B87F-7EBCEE6A9010}" type="presOf" srcId="{CE294C1F-F0B1-4005-BDEE-F331410E1703}" destId="{2B029F56-4B4D-415A-B6BC-8844A4269191}" srcOrd="0" destOrd="0" presId="urn:microsoft.com/office/officeart/2005/8/layout/hList1"/>
    <dgm:cxn modelId="{776C6A38-CD89-40B8-BC48-2378301AA3D3}" srcId="{5957C435-CC68-49EA-AC1C-3FC45DF13EEF}" destId="{CE294C1F-F0B1-4005-BDEE-F331410E1703}" srcOrd="0" destOrd="0" parTransId="{EDDCBF82-E59F-4596-90E8-92BC4655C5E9}" sibTransId="{24399098-2CC2-4F25-8446-A6494753BB23}"/>
    <dgm:cxn modelId="{0772F863-41D3-4A17-B4DF-5C88ACFEEE24}" type="presOf" srcId="{76F0800A-F6BA-48AE-A77C-CA484DE952D5}" destId="{0E2A6895-7533-4B2E-A3B5-A20FFE5CED2F}" srcOrd="0" destOrd="0" presId="urn:microsoft.com/office/officeart/2005/8/layout/hList1"/>
    <dgm:cxn modelId="{E5ACE265-EEF6-4B6E-816A-82AD8B25DCFC}" type="presOf" srcId="{5957C435-CC68-49EA-AC1C-3FC45DF13EEF}" destId="{C29BAD42-7BBB-41D7-A334-86374E3D7C22}" srcOrd="0" destOrd="0" presId="urn:microsoft.com/office/officeart/2005/8/layout/hList1"/>
    <dgm:cxn modelId="{6CF01868-4073-44EC-A6AD-5CB7BCF8298C}" srcId="{D5ED0549-AD30-47E4-B18D-F380162BEE23}" destId="{5957C435-CC68-49EA-AC1C-3FC45DF13EEF}" srcOrd="1" destOrd="0" parTransId="{D1D61F70-AB9A-4422-94F4-E9064597554A}" sibTransId="{6142215B-5E45-4895-8F1E-98178B41F04D}"/>
    <dgm:cxn modelId="{9AFE014C-D12E-4C17-BAB6-FB688E1283F9}" srcId="{D5ED0549-AD30-47E4-B18D-F380162BEE23}" destId="{76F0800A-F6BA-48AE-A77C-CA484DE952D5}" srcOrd="0" destOrd="0" parTransId="{3FB96341-30C3-4463-B5E4-E0FF9AEA307E}" sibTransId="{4F069D43-9670-4307-8310-DEDEEDB39694}"/>
    <dgm:cxn modelId="{8AD0F4A6-984F-4B05-B8C3-076283FF7008}" type="presOf" srcId="{D5ED0549-AD30-47E4-B18D-F380162BEE23}" destId="{2792529C-175B-459D-8F7B-A251950A7B62}" srcOrd="0" destOrd="0" presId="urn:microsoft.com/office/officeart/2005/8/layout/hList1"/>
    <dgm:cxn modelId="{754DEEC9-523B-430A-8173-45A42D90B25B}" srcId="{76F0800A-F6BA-48AE-A77C-CA484DE952D5}" destId="{820458EE-BFB3-49F0-B779-72DBE0B5CAE2}" srcOrd="0" destOrd="0" parTransId="{1E57E11A-FFCB-406B-AE9D-E050A9F7BB48}" sibTransId="{0DF6426E-2D4F-40B5-95AA-AB18B75111CC}"/>
    <dgm:cxn modelId="{6BAEA0D9-1123-4EC1-954A-8DC966AA7616}" type="presOf" srcId="{820458EE-BFB3-49F0-B779-72DBE0B5CAE2}" destId="{ECB6B5B4-3361-435F-B2B2-652D278EB3C6}" srcOrd="0" destOrd="0" presId="urn:microsoft.com/office/officeart/2005/8/layout/hList1"/>
    <dgm:cxn modelId="{C739E735-FE6F-47E9-9B6C-1F880EAA3624}" type="presParOf" srcId="{2792529C-175B-459D-8F7B-A251950A7B62}" destId="{C99BFA0B-26AD-4C5F-88D0-20F6C36DE4D6}" srcOrd="0" destOrd="0" presId="urn:microsoft.com/office/officeart/2005/8/layout/hList1"/>
    <dgm:cxn modelId="{799382A6-91C8-46A9-9947-39EE051C4600}" type="presParOf" srcId="{C99BFA0B-26AD-4C5F-88D0-20F6C36DE4D6}" destId="{0E2A6895-7533-4B2E-A3B5-A20FFE5CED2F}" srcOrd="0" destOrd="0" presId="urn:microsoft.com/office/officeart/2005/8/layout/hList1"/>
    <dgm:cxn modelId="{A114D36C-6F68-4979-B0B8-C04B006B083C}" type="presParOf" srcId="{C99BFA0B-26AD-4C5F-88D0-20F6C36DE4D6}" destId="{ECB6B5B4-3361-435F-B2B2-652D278EB3C6}" srcOrd="1" destOrd="0" presId="urn:microsoft.com/office/officeart/2005/8/layout/hList1"/>
    <dgm:cxn modelId="{9E38132F-153A-4D1F-8CAA-3F2A8A7CE9A9}" type="presParOf" srcId="{2792529C-175B-459D-8F7B-A251950A7B62}" destId="{23B3B473-98AC-4C47-B12D-E4ED147E2D18}" srcOrd="1" destOrd="0" presId="urn:microsoft.com/office/officeart/2005/8/layout/hList1"/>
    <dgm:cxn modelId="{A0911FBF-47F1-43A9-A76B-449A87B904AA}" type="presParOf" srcId="{2792529C-175B-459D-8F7B-A251950A7B62}" destId="{AC6A144B-9A3B-478F-9154-392A3C124B2D}" srcOrd="2" destOrd="0" presId="urn:microsoft.com/office/officeart/2005/8/layout/hList1"/>
    <dgm:cxn modelId="{EE7DD5CA-8425-4C0D-8734-F05ED587A763}" type="presParOf" srcId="{AC6A144B-9A3B-478F-9154-392A3C124B2D}" destId="{C29BAD42-7BBB-41D7-A334-86374E3D7C22}" srcOrd="0" destOrd="0" presId="urn:microsoft.com/office/officeart/2005/8/layout/hList1"/>
    <dgm:cxn modelId="{116AC2C0-C5E5-4D0B-94B9-BE73DAC65391}" type="presParOf" srcId="{AC6A144B-9A3B-478F-9154-392A3C124B2D}" destId="{2B029F56-4B4D-415A-B6BC-8844A426919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FCAAB9-0201-4A1D-9B0B-35119383A3C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59FFDCB-ACEF-4657-B281-3240169647F1}">
      <dgm:prSet phldrT="[Texto]" custT="1"/>
      <dgm:spPr/>
      <dgm:t>
        <a:bodyPr/>
        <a:lstStyle/>
        <a:p>
          <a:r>
            <a:rPr lang="pt-BR" sz="3600" dirty="0">
              <a:latin typeface="Arial" panose="020B0604020202020204" pitchFamily="34" charset="0"/>
              <a:cs typeface="Arial" panose="020B0604020202020204" pitchFamily="34" charset="0"/>
            </a:rPr>
            <a:t>Responsabilidade </a:t>
          </a:r>
        </a:p>
      </dgm:t>
    </dgm:pt>
    <dgm:pt modelId="{D7DE6607-D1A5-4258-B359-9EFBEB09602D}" type="parTrans" cxnId="{2EC184DD-224C-416E-97D0-D45D579F4658}">
      <dgm:prSet/>
      <dgm:spPr/>
      <dgm:t>
        <a:bodyPr/>
        <a:lstStyle/>
        <a:p>
          <a:endParaRPr lang="pt-BR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23F3AC-A886-4CBE-A8BB-8D4674872727}" type="sibTrans" cxnId="{2EC184DD-224C-416E-97D0-D45D579F4658}">
      <dgm:prSet/>
      <dgm:spPr/>
      <dgm:t>
        <a:bodyPr/>
        <a:lstStyle/>
        <a:p>
          <a:endParaRPr lang="pt-BR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34AD1B-83CF-4BEE-A07D-5FB8A4989C80}">
      <dgm:prSet phldrT="[Texto]" custT="1"/>
      <dgm:spPr/>
      <dgm:t>
        <a:bodyPr/>
        <a:lstStyle/>
        <a:p>
          <a:r>
            <a:rPr lang="pt-BR" sz="3600" dirty="0">
              <a:latin typeface="Arial" panose="020B0604020202020204" pitchFamily="34" charset="0"/>
              <a:cs typeface="Arial" panose="020B0604020202020204" pitchFamily="34" charset="0"/>
            </a:rPr>
            <a:t>Proprietário do Transporte</a:t>
          </a:r>
        </a:p>
      </dgm:t>
    </dgm:pt>
    <dgm:pt modelId="{5FE6A5CC-8E30-4EA4-9239-A8AF541AFEB8}" type="parTrans" cxnId="{9F407D40-17AB-44FB-BBE1-9587A68CEED3}">
      <dgm:prSet/>
      <dgm:spPr/>
      <dgm:t>
        <a:bodyPr/>
        <a:lstStyle/>
        <a:p>
          <a:endParaRPr lang="pt-BR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DD7FE1-95AA-4319-AB60-160702D5B5D0}" type="sibTrans" cxnId="{9F407D40-17AB-44FB-BBE1-9587A68CEED3}">
      <dgm:prSet/>
      <dgm:spPr/>
      <dgm:t>
        <a:bodyPr/>
        <a:lstStyle/>
        <a:p>
          <a:endParaRPr lang="pt-BR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3AF6C5-4DB2-43B1-8525-D999AA97491D}">
      <dgm:prSet phldrT="[Texto]" custT="1"/>
      <dgm:spPr/>
      <dgm:t>
        <a:bodyPr/>
        <a:lstStyle/>
        <a:p>
          <a:r>
            <a:rPr lang="pt-BR" sz="3600" dirty="0">
              <a:latin typeface="Arial" panose="020B0604020202020204" pitchFamily="34" charset="0"/>
              <a:cs typeface="Arial" panose="020B0604020202020204" pitchFamily="34" charset="0"/>
            </a:rPr>
            <a:t>Documentação </a:t>
          </a:r>
        </a:p>
      </dgm:t>
    </dgm:pt>
    <dgm:pt modelId="{485F3E86-EA21-4EAD-BDCF-9C727A6E4D4A}" type="parTrans" cxnId="{1073834F-C24F-4D34-AD23-E31AC316E219}">
      <dgm:prSet/>
      <dgm:spPr/>
      <dgm:t>
        <a:bodyPr/>
        <a:lstStyle/>
        <a:p>
          <a:endParaRPr lang="pt-BR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1624FE-978B-4071-AC54-BAFEB11E8C53}" type="sibTrans" cxnId="{1073834F-C24F-4D34-AD23-E31AC316E219}">
      <dgm:prSet/>
      <dgm:spPr/>
      <dgm:t>
        <a:bodyPr/>
        <a:lstStyle/>
        <a:p>
          <a:endParaRPr lang="pt-BR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67D29B-5D2D-4106-9052-5EAF7AC91E09}">
      <dgm:prSet phldrT="[Texto]" custT="1"/>
      <dgm:spPr/>
      <dgm:t>
        <a:bodyPr/>
        <a:lstStyle/>
        <a:p>
          <a:pPr algn="just"/>
          <a:r>
            <a:rPr lang="pt-BR" sz="3600" dirty="0">
              <a:latin typeface="Arial" panose="020B0604020202020204" pitchFamily="34" charset="0"/>
              <a:cs typeface="Arial" panose="020B0604020202020204" pitchFamily="34" charset="0"/>
            </a:rPr>
            <a:t>Motorista deve estar com cópia do lauda da análise de água </a:t>
          </a:r>
        </a:p>
      </dgm:t>
    </dgm:pt>
    <dgm:pt modelId="{11A05268-3D90-4AD3-BD34-5F46C40351B8}" type="parTrans" cxnId="{BAB623F6-A46F-4FCE-8DFF-1E2C73D0A783}">
      <dgm:prSet/>
      <dgm:spPr/>
      <dgm:t>
        <a:bodyPr/>
        <a:lstStyle/>
        <a:p>
          <a:endParaRPr lang="pt-BR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BAE870-2123-4B11-AE44-968B8236E24B}" type="sibTrans" cxnId="{BAB623F6-A46F-4FCE-8DFF-1E2C73D0A783}">
      <dgm:prSet/>
      <dgm:spPr/>
      <dgm:t>
        <a:bodyPr/>
        <a:lstStyle/>
        <a:p>
          <a:endParaRPr lang="pt-BR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DA56FE-24C5-4227-BB8F-4CE32934EC16}" type="pres">
      <dgm:prSet presAssocID="{6DFCAAB9-0201-4A1D-9B0B-35119383A3C1}" presName="linear" presStyleCnt="0">
        <dgm:presLayoutVars>
          <dgm:animLvl val="lvl"/>
          <dgm:resizeHandles val="exact"/>
        </dgm:presLayoutVars>
      </dgm:prSet>
      <dgm:spPr/>
    </dgm:pt>
    <dgm:pt modelId="{01AE0A2B-F95F-4C5F-8A36-430CADCAAE74}" type="pres">
      <dgm:prSet presAssocID="{959FFDCB-ACEF-4657-B281-3240169647F1}" presName="parentText" presStyleLbl="node1" presStyleIdx="0" presStyleCnt="2" custLinFactNeighborY="-4971">
        <dgm:presLayoutVars>
          <dgm:chMax val="0"/>
          <dgm:bulletEnabled val="1"/>
        </dgm:presLayoutVars>
      </dgm:prSet>
      <dgm:spPr/>
    </dgm:pt>
    <dgm:pt modelId="{1B8F919B-37F7-445E-8F7E-5B5A41153FA4}" type="pres">
      <dgm:prSet presAssocID="{959FFDCB-ACEF-4657-B281-3240169647F1}" presName="childText" presStyleLbl="revTx" presStyleIdx="0" presStyleCnt="2">
        <dgm:presLayoutVars>
          <dgm:bulletEnabled val="1"/>
        </dgm:presLayoutVars>
      </dgm:prSet>
      <dgm:spPr/>
    </dgm:pt>
    <dgm:pt modelId="{36619A4A-2BC1-4180-B6BE-48AFBEF07386}" type="pres">
      <dgm:prSet presAssocID="{9F3AF6C5-4DB2-43B1-8525-D999AA97491D}" presName="parentText" presStyleLbl="node1" presStyleIdx="1" presStyleCnt="2" custLinFactNeighborX="1094" custLinFactNeighborY="-34201">
        <dgm:presLayoutVars>
          <dgm:chMax val="0"/>
          <dgm:bulletEnabled val="1"/>
        </dgm:presLayoutVars>
      </dgm:prSet>
      <dgm:spPr/>
    </dgm:pt>
    <dgm:pt modelId="{9CF47D41-1901-4B89-910E-481D428EF8DF}" type="pres">
      <dgm:prSet presAssocID="{9F3AF6C5-4DB2-43B1-8525-D999AA97491D}" presName="childText" presStyleLbl="revTx" presStyleIdx="1" presStyleCnt="2" custLinFactNeighborY="-26351">
        <dgm:presLayoutVars>
          <dgm:bulletEnabled val="1"/>
        </dgm:presLayoutVars>
      </dgm:prSet>
      <dgm:spPr/>
    </dgm:pt>
  </dgm:ptLst>
  <dgm:cxnLst>
    <dgm:cxn modelId="{5755A00B-1D47-494D-9124-0DEFA03D9F96}" type="presOf" srcId="{959FFDCB-ACEF-4657-B281-3240169647F1}" destId="{01AE0A2B-F95F-4C5F-8A36-430CADCAAE74}" srcOrd="0" destOrd="0" presId="urn:microsoft.com/office/officeart/2005/8/layout/vList2"/>
    <dgm:cxn modelId="{BAF49638-CC74-4BBD-8A36-90347DFD81D4}" type="presOf" srcId="{9F3AF6C5-4DB2-43B1-8525-D999AA97491D}" destId="{36619A4A-2BC1-4180-B6BE-48AFBEF07386}" srcOrd="0" destOrd="0" presId="urn:microsoft.com/office/officeart/2005/8/layout/vList2"/>
    <dgm:cxn modelId="{9F407D40-17AB-44FB-BBE1-9587A68CEED3}" srcId="{959FFDCB-ACEF-4657-B281-3240169647F1}" destId="{2434AD1B-83CF-4BEE-A07D-5FB8A4989C80}" srcOrd="0" destOrd="0" parTransId="{5FE6A5CC-8E30-4EA4-9239-A8AF541AFEB8}" sibTransId="{1ADD7FE1-95AA-4319-AB60-160702D5B5D0}"/>
    <dgm:cxn modelId="{1073834F-C24F-4D34-AD23-E31AC316E219}" srcId="{6DFCAAB9-0201-4A1D-9B0B-35119383A3C1}" destId="{9F3AF6C5-4DB2-43B1-8525-D999AA97491D}" srcOrd="1" destOrd="0" parTransId="{485F3E86-EA21-4EAD-BDCF-9C727A6E4D4A}" sibTransId="{3C1624FE-978B-4071-AC54-BAFEB11E8C53}"/>
    <dgm:cxn modelId="{C804308C-8B10-4B5E-8229-32BDBC29CEEC}" type="presOf" srcId="{A867D29B-5D2D-4106-9052-5EAF7AC91E09}" destId="{9CF47D41-1901-4B89-910E-481D428EF8DF}" srcOrd="0" destOrd="0" presId="urn:microsoft.com/office/officeart/2005/8/layout/vList2"/>
    <dgm:cxn modelId="{C4D0BBC9-0481-424A-8620-BC9CC0BC37CD}" type="presOf" srcId="{2434AD1B-83CF-4BEE-A07D-5FB8A4989C80}" destId="{1B8F919B-37F7-445E-8F7E-5B5A41153FA4}" srcOrd="0" destOrd="0" presId="urn:microsoft.com/office/officeart/2005/8/layout/vList2"/>
    <dgm:cxn modelId="{2EC184DD-224C-416E-97D0-D45D579F4658}" srcId="{6DFCAAB9-0201-4A1D-9B0B-35119383A3C1}" destId="{959FFDCB-ACEF-4657-B281-3240169647F1}" srcOrd="0" destOrd="0" parTransId="{D7DE6607-D1A5-4258-B359-9EFBEB09602D}" sibTransId="{2123F3AC-A886-4CBE-A8BB-8D4674872727}"/>
    <dgm:cxn modelId="{BAB623F6-A46F-4FCE-8DFF-1E2C73D0A783}" srcId="{9F3AF6C5-4DB2-43B1-8525-D999AA97491D}" destId="{A867D29B-5D2D-4106-9052-5EAF7AC91E09}" srcOrd="0" destOrd="0" parTransId="{11A05268-3D90-4AD3-BD34-5F46C40351B8}" sibTransId="{47BAE870-2123-4B11-AE44-968B8236E24B}"/>
    <dgm:cxn modelId="{89848AF6-A1AF-43E5-A9C8-908E98F77FD1}" type="presOf" srcId="{6DFCAAB9-0201-4A1D-9B0B-35119383A3C1}" destId="{84DA56FE-24C5-4227-BB8F-4CE32934EC16}" srcOrd="0" destOrd="0" presId="urn:microsoft.com/office/officeart/2005/8/layout/vList2"/>
    <dgm:cxn modelId="{3D23BD0C-CDEF-4B5E-8C7A-06CF1E6D2F92}" type="presParOf" srcId="{84DA56FE-24C5-4227-BB8F-4CE32934EC16}" destId="{01AE0A2B-F95F-4C5F-8A36-430CADCAAE74}" srcOrd="0" destOrd="0" presId="urn:microsoft.com/office/officeart/2005/8/layout/vList2"/>
    <dgm:cxn modelId="{755E8E0D-60D5-4213-9D90-5A7D1A74634B}" type="presParOf" srcId="{84DA56FE-24C5-4227-BB8F-4CE32934EC16}" destId="{1B8F919B-37F7-445E-8F7E-5B5A41153FA4}" srcOrd="1" destOrd="0" presId="urn:microsoft.com/office/officeart/2005/8/layout/vList2"/>
    <dgm:cxn modelId="{D21ABBE0-BF7E-4483-818E-32E76B7C4F78}" type="presParOf" srcId="{84DA56FE-24C5-4227-BB8F-4CE32934EC16}" destId="{36619A4A-2BC1-4180-B6BE-48AFBEF07386}" srcOrd="2" destOrd="0" presId="urn:microsoft.com/office/officeart/2005/8/layout/vList2"/>
    <dgm:cxn modelId="{22FD67F6-67DE-447C-A216-0770B8ADE989}" type="presParOf" srcId="{84DA56FE-24C5-4227-BB8F-4CE32934EC16}" destId="{9CF47D41-1901-4B89-910E-481D428EF8D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52D51-7A29-432F-999D-C00C2C6C3DE2}">
      <dsp:nvSpPr>
        <dsp:cNvPr id="0" name=""/>
        <dsp:cNvSpPr/>
      </dsp:nvSpPr>
      <dsp:spPr>
        <a:xfrm>
          <a:off x="71243" y="11872"/>
          <a:ext cx="6752903" cy="1306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Art. 2º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Água</a:t>
          </a:r>
          <a:r>
            <a:rPr lang="en-US" sz="1600" kern="120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 </a:t>
          </a:r>
          <a:r>
            <a:rPr lang="en-US" sz="1600" kern="1200" dirty="0" err="1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destinada</a:t>
          </a:r>
          <a:r>
            <a:rPr lang="en-US" sz="1600" kern="120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 </a:t>
          </a:r>
          <a:r>
            <a:rPr lang="en-US" sz="1600" kern="1200" dirty="0" err="1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ao</a:t>
          </a:r>
          <a:r>
            <a:rPr lang="en-US" sz="1600" kern="120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 </a:t>
          </a:r>
          <a:r>
            <a:rPr lang="en-US" sz="1600" kern="1200" dirty="0" err="1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consumo</a:t>
          </a:r>
          <a:r>
            <a:rPr lang="en-US" sz="1600" kern="120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 </a:t>
          </a:r>
          <a:r>
            <a:rPr lang="en-US" sz="1600" kern="1200" dirty="0" err="1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humano</a:t>
          </a:r>
          <a:r>
            <a:rPr lang="en-US" sz="1600" kern="120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 </a:t>
          </a:r>
          <a:r>
            <a:rPr lang="en-US" sz="1600" kern="1200" dirty="0" err="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pode</a:t>
          </a:r>
          <a:r>
            <a:rPr lang="en-US" sz="1600" kern="1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 ser </a:t>
          </a:r>
          <a:r>
            <a:rPr lang="en-US" sz="1600" kern="1200" dirty="0" err="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proveniente</a:t>
          </a:r>
          <a:r>
            <a:rPr lang="en-US" sz="1600" kern="1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 do </a:t>
          </a:r>
          <a:r>
            <a:rPr lang="en-US" sz="1600" kern="1200" dirty="0" err="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sistema</a:t>
          </a:r>
          <a:r>
            <a:rPr lang="en-US" sz="1600" kern="1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 de </a:t>
          </a:r>
          <a:r>
            <a:rPr lang="en-US" sz="1600" kern="1200" dirty="0" err="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abastecimento</a:t>
          </a:r>
          <a:r>
            <a:rPr lang="en-US" sz="1600" kern="1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 e </a:t>
          </a:r>
          <a:r>
            <a:rPr lang="en-US" sz="1600" kern="1200" dirty="0" err="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solução</a:t>
          </a:r>
          <a:r>
            <a:rPr lang="en-US" sz="1600" kern="1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 </a:t>
          </a:r>
          <a:r>
            <a:rPr lang="en-US" sz="1600" kern="1200" dirty="0" err="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alternativa</a:t>
          </a:r>
          <a:endParaRPr lang="pt-B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9497" y="50126"/>
        <a:ext cx="5343528" cy="1229583"/>
      </dsp:txXfrm>
    </dsp:sp>
    <dsp:sp modelId="{AD04628B-4E40-46AA-8C7F-5C5A5E275B4A}">
      <dsp:nvSpPr>
        <dsp:cNvPr id="0" name=""/>
        <dsp:cNvSpPr/>
      </dsp:nvSpPr>
      <dsp:spPr>
        <a:xfrm>
          <a:off x="595844" y="1523773"/>
          <a:ext cx="6752903" cy="1306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Art. 3º </a:t>
          </a:r>
        </a:p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2280"/>
            <a:buNone/>
            <a:tabLst/>
          </a:pPr>
          <a:r>
            <a:rPr lang="pt-BR" sz="1600" kern="120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Água destinada ao consumo humano </a:t>
          </a:r>
          <a:r>
            <a:rPr lang="pt-BR" sz="1600" kern="1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é objeto de controle e de vigilância da qualidade da água.</a:t>
          </a:r>
          <a:endParaRPr lang="pt-B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4098" y="1562027"/>
        <a:ext cx="5231591" cy="1229583"/>
      </dsp:txXfrm>
    </dsp:sp>
    <dsp:sp modelId="{1FDC3C95-9254-4BDC-A6FB-0CD9ECF73694}">
      <dsp:nvSpPr>
        <dsp:cNvPr id="0" name=""/>
        <dsp:cNvSpPr/>
      </dsp:nvSpPr>
      <dsp:spPr>
        <a:xfrm>
          <a:off x="1191688" y="3047547"/>
          <a:ext cx="6752903" cy="1306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Arial" panose="020B0604020202020204" pitchFamily="34" charset="0"/>
              <a:cs typeface="Arial" panose="020B0604020202020204" pitchFamily="34" charset="0"/>
            </a:rPr>
            <a:t>Art. 4º</a:t>
          </a:r>
        </a:p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2280"/>
            <a:buNone/>
          </a:pPr>
          <a:r>
            <a:rPr lang="pt-BR" sz="1600" kern="1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Toda água destinada ao consumo humano proveniente de </a:t>
          </a:r>
          <a:r>
            <a:rPr lang="pt-BR" sz="1600" kern="120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solução alternativa individual</a:t>
          </a:r>
          <a:r>
            <a:rPr lang="pt-BR" sz="1600" kern="1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, está sujeita à vigilância da qualidade da água. </a:t>
          </a:r>
          <a:endParaRPr lang="pt-B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29942" y="3085801"/>
        <a:ext cx="5231591" cy="1229583"/>
      </dsp:txXfrm>
    </dsp:sp>
    <dsp:sp modelId="{5F69BBFA-13EC-4D45-9689-E2720B2579DD}">
      <dsp:nvSpPr>
        <dsp:cNvPr id="0" name=""/>
        <dsp:cNvSpPr/>
      </dsp:nvSpPr>
      <dsp:spPr>
        <a:xfrm>
          <a:off x="5903943" y="990452"/>
          <a:ext cx="848959" cy="84895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94959" y="990452"/>
        <a:ext cx="466927" cy="638842"/>
      </dsp:txXfrm>
    </dsp:sp>
    <dsp:sp modelId="{9D0CBD62-BEBB-4FDB-9EAF-A83E7E0B027C}">
      <dsp:nvSpPr>
        <dsp:cNvPr id="0" name=""/>
        <dsp:cNvSpPr/>
      </dsp:nvSpPr>
      <dsp:spPr>
        <a:xfrm>
          <a:off x="6499787" y="2505519"/>
          <a:ext cx="848959" cy="84895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90803" y="2505519"/>
        <a:ext cx="466927" cy="638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E989C-F07D-4389-A8E6-401F0427BF98}">
      <dsp:nvSpPr>
        <dsp:cNvPr id="0" name=""/>
        <dsp:cNvSpPr/>
      </dsp:nvSpPr>
      <dsp:spPr>
        <a:xfrm>
          <a:off x="661227" y="442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/>
            <a:t>TRATAMENTO DOMICILIAR </a:t>
          </a:r>
        </a:p>
      </dsp:txBody>
      <dsp:txXfrm>
        <a:off x="661227" y="442"/>
        <a:ext cx="6315075" cy="574097"/>
      </dsp:txXfrm>
    </dsp:sp>
    <dsp:sp modelId="{0EC320D3-05C5-446B-A82E-B2C0813661C1}">
      <dsp:nvSpPr>
        <dsp:cNvPr id="0" name=""/>
        <dsp:cNvSpPr/>
      </dsp:nvSpPr>
      <dsp:spPr>
        <a:xfrm>
          <a:off x="661227" y="574540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A28D3-74AE-4511-B41E-DA442127CA3A}">
      <dsp:nvSpPr>
        <dsp:cNvPr id="0" name=""/>
        <dsp:cNvSpPr/>
      </dsp:nvSpPr>
      <dsp:spPr>
        <a:xfrm>
          <a:off x="1548845" y="574540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E1BD6A-F228-4631-BCFA-501ADD470559}">
      <dsp:nvSpPr>
        <dsp:cNvPr id="0" name=""/>
        <dsp:cNvSpPr/>
      </dsp:nvSpPr>
      <dsp:spPr>
        <a:xfrm>
          <a:off x="2437166" y="574540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BDF318-42AB-4797-8F63-53FF99BE2BE8}">
      <dsp:nvSpPr>
        <dsp:cNvPr id="0" name=""/>
        <dsp:cNvSpPr/>
      </dsp:nvSpPr>
      <dsp:spPr>
        <a:xfrm>
          <a:off x="3324785" y="574540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CF7D7EE-7142-4B4B-AC72-9C0156054F9B}">
      <dsp:nvSpPr>
        <dsp:cNvPr id="0" name=""/>
        <dsp:cNvSpPr/>
      </dsp:nvSpPr>
      <dsp:spPr>
        <a:xfrm>
          <a:off x="4213105" y="574540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B65D0DC-4EBB-47C6-98BB-978CF7872B54}">
      <dsp:nvSpPr>
        <dsp:cNvPr id="0" name=""/>
        <dsp:cNvSpPr/>
      </dsp:nvSpPr>
      <dsp:spPr>
        <a:xfrm>
          <a:off x="5100724" y="574540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2FB441E-AD75-432C-B50A-EE7F5E1B68A5}">
      <dsp:nvSpPr>
        <dsp:cNvPr id="0" name=""/>
        <dsp:cNvSpPr/>
      </dsp:nvSpPr>
      <dsp:spPr>
        <a:xfrm>
          <a:off x="5989045" y="574540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B0D07F7-6670-40FA-B598-E752CD5EC27B}">
      <dsp:nvSpPr>
        <dsp:cNvPr id="0" name=""/>
        <dsp:cNvSpPr/>
      </dsp:nvSpPr>
      <dsp:spPr>
        <a:xfrm>
          <a:off x="661227" y="691486"/>
          <a:ext cx="6397170" cy="935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Ferver ou Filtrar  </a:t>
          </a:r>
          <a:endParaRPr lang="pt-BR" sz="2700" kern="1200" dirty="0"/>
        </a:p>
      </dsp:txBody>
      <dsp:txXfrm>
        <a:off x="661227" y="691486"/>
        <a:ext cx="6397170" cy="935566"/>
      </dsp:txXfrm>
    </dsp:sp>
    <dsp:sp modelId="{6895F393-FC5C-4D03-B1DD-E220739709A8}">
      <dsp:nvSpPr>
        <dsp:cNvPr id="0" name=""/>
        <dsp:cNvSpPr/>
      </dsp:nvSpPr>
      <dsp:spPr>
        <a:xfrm>
          <a:off x="661227" y="1837555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/>
            <a:t>TRATAMENTO CONVENCIONAL </a:t>
          </a:r>
        </a:p>
      </dsp:txBody>
      <dsp:txXfrm>
        <a:off x="661227" y="1837555"/>
        <a:ext cx="6315075" cy="574097"/>
      </dsp:txXfrm>
    </dsp:sp>
    <dsp:sp modelId="{015CDD74-F18E-46E8-ACB9-F3A9063A0F73}">
      <dsp:nvSpPr>
        <dsp:cNvPr id="0" name=""/>
        <dsp:cNvSpPr/>
      </dsp:nvSpPr>
      <dsp:spPr>
        <a:xfrm>
          <a:off x="661227" y="2411653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E130A5A-B0F0-47EB-90DF-37A3DFDDED49}">
      <dsp:nvSpPr>
        <dsp:cNvPr id="0" name=""/>
        <dsp:cNvSpPr/>
      </dsp:nvSpPr>
      <dsp:spPr>
        <a:xfrm>
          <a:off x="1548845" y="2411653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6A5452-2FDB-4185-98E9-DA6058ACE464}">
      <dsp:nvSpPr>
        <dsp:cNvPr id="0" name=""/>
        <dsp:cNvSpPr/>
      </dsp:nvSpPr>
      <dsp:spPr>
        <a:xfrm>
          <a:off x="2437166" y="2411653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1BB938-C616-4E52-9B87-3A61000DC9BD}">
      <dsp:nvSpPr>
        <dsp:cNvPr id="0" name=""/>
        <dsp:cNvSpPr/>
      </dsp:nvSpPr>
      <dsp:spPr>
        <a:xfrm>
          <a:off x="3324785" y="2411653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27A875E-A6D4-43E3-A051-5B09F8190934}">
      <dsp:nvSpPr>
        <dsp:cNvPr id="0" name=""/>
        <dsp:cNvSpPr/>
      </dsp:nvSpPr>
      <dsp:spPr>
        <a:xfrm>
          <a:off x="4213105" y="2411653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63F0FC-D40B-420B-9602-5A0ED694F8EA}">
      <dsp:nvSpPr>
        <dsp:cNvPr id="0" name=""/>
        <dsp:cNvSpPr/>
      </dsp:nvSpPr>
      <dsp:spPr>
        <a:xfrm>
          <a:off x="5100724" y="2411653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ACC738B-114C-4165-AAFD-AF4AA7903B93}">
      <dsp:nvSpPr>
        <dsp:cNvPr id="0" name=""/>
        <dsp:cNvSpPr/>
      </dsp:nvSpPr>
      <dsp:spPr>
        <a:xfrm>
          <a:off x="5989045" y="2411653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1BC1BE-14F1-4808-9FF4-5E4EC2C960F7}">
      <dsp:nvSpPr>
        <dsp:cNvPr id="0" name=""/>
        <dsp:cNvSpPr/>
      </dsp:nvSpPr>
      <dsp:spPr>
        <a:xfrm>
          <a:off x="661227" y="2528599"/>
          <a:ext cx="6397170" cy="935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Estação de Tratamento de Água - ETA</a:t>
          </a:r>
          <a:endParaRPr lang="pt-BR" sz="2700" kern="1200" dirty="0"/>
        </a:p>
      </dsp:txBody>
      <dsp:txXfrm>
        <a:off x="661227" y="2528599"/>
        <a:ext cx="6397170" cy="935566"/>
      </dsp:txXfrm>
    </dsp:sp>
    <dsp:sp modelId="{31D0D6A3-8570-4025-8255-BF8DE888B3BA}">
      <dsp:nvSpPr>
        <dsp:cNvPr id="0" name=""/>
        <dsp:cNvSpPr/>
      </dsp:nvSpPr>
      <dsp:spPr>
        <a:xfrm>
          <a:off x="661227" y="3674668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/>
            <a:t>CLORADOR DE PASTILHAS </a:t>
          </a:r>
        </a:p>
      </dsp:txBody>
      <dsp:txXfrm>
        <a:off x="661227" y="3674668"/>
        <a:ext cx="6315075" cy="574097"/>
      </dsp:txXfrm>
    </dsp:sp>
    <dsp:sp modelId="{E6DACC8D-B186-42C3-B866-12DE964046DF}">
      <dsp:nvSpPr>
        <dsp:cNvPr id="0" name=""/>
        <dsp:cNvSpPr/>
      </dsp:nvSpPr>
      <dsp:spPr>
        <a:xfrm>
          <a:off x="661227" y="4248765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013134E-2F32-4319-9708-709047838FB7}">
      <dsp:nvSpPr>
        <dsp:cNvPr id="0" name=""/>
        <dsp:cNvSpPr/>
      </dsp:nvSpPr>
      <dsp:spPr>
        <a:xfrm>
          <a:off x="1548845" y="4248765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EBDE4F-E86F-469E-AFC2-1DD02358F1FB}">
      <dsp:nvSpPr>
        <dsp:cNvPr id="0" name=""/>
        <dsp:cNvSpPr/>
      </dsp:nvSpPr>
      <dsp:spPr>
        <a:xfrm>
          <a:off x="2437166" y="4248765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7F2446B-A289-4A35-9620-CE4D1065F05B}">
      <dsp:nvSpPr>
        <dsp:cNvPr id="0" name=""/>
        <dsp:cNvSpPr/>
      </dsp:nvSpPr>
      <dsp:spPr>
        <a:xfrm>
          <a:off x="3324785" y="4248765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D3CB2E0-2CD3-4DC3-B9C3-080FD1569C03}">
      <dsp:nvSpPr>
        <dsp:cNvPr id="0" name=""/>
        <dsp:cNvSpPr/>
      </dsp:nvSpPr>
      <dsp:spPr>
        <a:xfrm>
          <a:off x="4213105" y="4248765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53DB03-B517-4B40-A787-942EBB97FC5A}">
      <dsp:nvSpPr>
        <dsp:cNvPr id="0" name=""/>
        <dsp:cNvSpPr/>
      </dsp:nvSpPr>
      <dsp:spPr>
        <a:xfrm>
          <a:off x="5100724" y="4248765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943CBE6-E834-480A-9C9C-A2EB5BA84294}">
      <dsp:nvSpPr>
        <dsp:cNvPr id="0" name=""/>
        <dsp:cNvSpPr/>
      </dsp:nvSpPr>
      <dsp:spPr>
        <a:xfrm>
          <a:off x="5989045" y="4248765"/>
          <a:ext cx="1477727" cy="116945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540A32-0FF8-49AF-87CB-3A8755EE8A15}">
      <dsp:nvSpPr>
        <dsp:cNvPr id="0" name=""/>
        <dsp:cNvSpPr/>
      </dsp:nvSpPr>
      <dsp:spPr>
        <a:xfrm>
          <a:off x="661227" y="4365711"/>
          <a:ext cx="6397170" cy="935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Poços </a:t>
          </a:r>
          <a:endParaRPr lang="pt-BR" sz="2700" kern="1200" dirty="0"/>
        </a:p>
      </dsp:txBody>
      <dsp:txXfrm>
        <a:off x="661227" y="4365711"/>
        <a:ext cx="6397170" cy="9355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A6895-7533-4B2E-A3B5-A20FFE5CED2F}">
      <dsp:nvSpPr>
        <dsp:cNvPr id="0" name=""/>
        <dsp:cNvSpPr/>
      </dsp:nvSpPr>
      <dsp:spPr>
        <a:xfrm>
          <a:off x="49" y="608250"/>
          <a:ext cx="4752885" cy="106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3700" b="1" kern="1200" dirty="0">
              <a:cs typeface="Arial" panose="020B0604020202020204" pitchFamily="34" charset="0"/>
            </a:rPr>
            <a:t>MICROBIOLÓGICA </a:t>
          </a:r>
          <a:endParaRPr lang="pt-BR" sz="3700" kern="1200" dirty="0"/>
        </a:p>
      </dsp:txBody>
      <dsp:txXfrm>
        <a:off x="49" y="608250"/>
        <a:ext cx="4752885" cy="1065600"/>
      </dsp:txXfrm>
    </dsp:sp>
    <dsp:sp modelId="{ECB6B5B4-3361-435F-B2B2-652D278EB3C6}">
      <dsp:nvSpPr>
        <dsp:cNvPr id="0" name=""/>
        <dsp:cNvSpPr/>
      </dsp:nvSpPr>
      <dsp:spPr>
        <a:xfrm>
          <a:off x="49" y="1673850"/>
          <a:ext cx="4752885" cy="19297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2280"/>
            <a:buFont typeface="Arial" panose="020B0604020202020204" pitchFamily="34" charset="0"/>
            <a:buChar char="•"/>
            <a:tabLst>
              <a:tab pos="273050" algn="l"/>
            </a:tabLst>
          </a:pPr>
          <a:r>
            <a:rPr lang="pt-BR" sz="2400" kern="1200" dirty="0">
              <a:latin typeface="Arial"/>
              <a:ea typeface="Arial"/>
              <a:cs typeface="Arial"/>
              <a:sym typeface="Arial"/>
            </a:rPr>
            <a:t>  Bolsas estéreis  com pastilhas de Tiossulfato de Sódio, cuja finalidade é </a:t>
          </a:r>
          <a:r>
            <a:rPr lang="pt-BR" sz="2400" b="1" kern="1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rPr>
            <a:t>neutralizar o cloro </a:t>
          </a:r>
          <a:r>
            <a:rPr lang="pt-BR" sz="2400" kern="1200" dirty="0">
              <a:latin typeface="Arial"/>
              <a:ea typeface="Arial"/>
              <a:cs typeface="Arial"/>
              <a:sym typeface="Arial"/>
            </a:rPr>
            <a:t>presente na amostra. </a:t>
          </a:r>
          <a:endParaRPr lang="pt-BR" sz="2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" y="1673850"/>
        <a:ext cx="4752885" cy="1929735"/>
      </dsp:txXfrm>
    </dsp:sp>
    <dsp:sp modelId="{C29BAD42-7BBB-41D7-A334-86374E3D7C22}">
      <dsp:nvSpPr>
        <dsp:cNvPr id="0" name=""/>
        <dsp:cNvSpPr/>
      </dsp:nvSpPr>
      <dsp:spPr>
        <a:xfrm>
          <a:off x="5418338" y="608250"/>
          <a:ext cx="4752885" cy="106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1" kern="1200" dirty="0"/>
            <a:t>FÍSICO-QUÍMICO </a:t>
          </a:r>
        </a:p>
      </dsp:txBody>
      <dsp:txXfrm>
        <a:off x="5418338" y="608250"/>
        <a:ext cx="4752885" cy="1065600"/>
      </dsp:txXfrm>
    </dsp:sp>
    <dsp:sp modelId="{2B029F56-4B4D-415A-B6BC-8844A4269191}">
      <dsp:nvSpPr>
        <dsp:cNvPr id="0" name=""/>
        <dsp:cNvSpPr/>
      </dsp:nvSpPr>
      <dsp:spPr>
        <a:xfrm>
          <a:off x="5418338" y="1673850"/>
          <a:ext cx="4752885" cy="19297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Deve</a:t>
          </a:r>
          <a:r>
            <a:rPr lang="en-US" sz="2400" kern="1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 ser </a:t>
          </a:r>
          <a:r>
            <a:rPr lang="en-US" sz="2400" kern="1200" dirty="0" err="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realizada</a:t>
          </a:r>
          <a:r>
            <a:rPr lang="en-US" sz="2400" kern="1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 sempre </a:t>
          </a:r>
          <a:r>
            <a:rPr lang="en-US" sz="2400" b="1" kern="1200" dirty="0" err="1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após</a:t>
          </a:r>
          <a:r>
            <a:rPr lang="en-US" sz="2400" b="1" kern="120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 a coleta </a:t>
          </a:r>
          <a:r>
            <a:rPr lang="en-US" sz="2400" kern="1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para </a:t>
          </a:r>
          <a:r>
            <a:rPr lang="en-US" sz="2400" kern="1200" dirty="0" err="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analise</a:t>
          </a:r>
          <a:r>
            <a:rPr lang="en-US" sz="2400" kern="1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 </a:t>
          </a:r>
          <a:r>
            <a:rPr lang="en-US" sz="2400" kern="1200" dirty="0" err="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físico-químico</a:t>
          </a:r>
          <a:r>
            <a:rPr lang="en-US" sz="2400" kern="12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.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18338" y="1673850"/>
        <a:ext cx="4752885" cy="19297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E0A2B-F95F-4C5F-8A36-430CADCAAE74}">
      <dsp:nvSpPr>
        <dsp:cNvPr id="0" name=""/>
        <dsp:cNvSpPr/>
      </dsp:nvSpPr>
      <dsp:spPr>
        <a:xfrm>
          <a:off x="0" y="0"/>
          <a:ext cx="7598890" cy="117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>
              <a:latin typeface="Arial" panose="020B0604020202020204" pitchFamily="34" charset="0"/>
              <a:cs typeface="Arial" panose="020B0604020202020204" pitchFamily="34" charset="0"/>
            </a:rPr>
            <a:t>Responsabilidade </a:t>
          </a:r>
        </a:p>
      </dsp:txBody>
      <dsp:txXfrm>
        <a:off x="57572" y="57572"/>
        <a:ext cx="7483746" cy="1064216"/>
      </dsp:txXfrm>
    </dsp:sp>
    <dsp:sp modelId="{1B8F919B-37F7-445E-8F7E-5B5A41153FA4}">
      <dsp:nvSpPr>
        <dsp:cNvPr id="0" name=""/>
        <dsp:cNvSpPr/>
      </dsp:nvSpPr>
      <dsp:spPr>
        <a:xfrm>
          <a:off x="0" y="1185693"/>
          <a:ext cx="7598890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265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3600" kern="1200" dirty="0">
              <a:latin typeface="Arial" panose="020B0604020202020204" pitchFamily="34" charset="0"/>
              <a:cs typeface="Arial" panose="020B0604020202020204" pitchFamily="34" charset="0"/>
            </a:rPr>
            <a:t>Proprietário do Transporte</a:t>
          </a:r>
        </a:p>
      </dsp:txBody>
      <dsp:txXfrm>
        <a:off x="0" y="1185693"/>
        <a:ext cx="7598890" cy="1043280"/>
      </dsp:txXfrm>
    </dsp:sp>
    <dsp:sp modelId="{36619A4A-2BC1-4180-B6BE-48AFBEF07386}">
      <dsp:nvSpPr>
        <dsp:cNvPr id="0" name=""/>
        <dsp:cNvSpPr/>
      </dsp:nvSpPr>
      <dsp:spPr>
        <a:xfrm>
          <a:off x="0" y="1872161"/>
          <a:ext cx="7598890" cy="117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>
              <a:latin typeface="Arial" panose="020B0604020202020204" pitchFamily="34" charset="0"/>
              <a:cs typeface="Arial" panose="020B0604020202020204" pitchFamily="34" charset="0"/>
            </a:rPr>
            <a:t>Documentação </a:t>
          </a:r>
        </a:p>
      </dsp:txBody>
      <dsp:txXfrm>
        <a:off x="57572" y="1929733"/>
        <a:ext cx="7483746" cy="1064216"/>
      </dsp:txXfrm>
    </dsp:sp>
    <dsp:sp modelId="{9CF47D41-1901-4B89-910E-481D428EF8DF}">
      <dsp:nvSpPr>
        <dsp:cNvPr id="0" name=""/>
        <dsp:cNvSpPr/>
      </dsp:nvSpPr>
      <dsp:spPr>
        <a:xfrm>
          <a:off x="0" y="3097560"/>
          <a:ext cx="7598890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265" tIns="45720" rIns="256032" bIns="45720" numCol="1" spcCol="1270" anchor="t" anchorCtr="0">
          <a:noAutofit/>
        </a:bodyPr>
        <a:lstStyle/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3600" kern="1200" dirty="0">
              <a:latin typeface="Arial" panose="020B0604020202020204" pitchFamily="34" charset="0"/>
              <a:cs typeface="Arial" panose="020B0604020202020204" pitchFamily="34" charset="0"/>
            </a:rPr>
            <a:t>Motorista deve estar com cópia do lauda da análise de água </a:t>
          </a:r>
        </a:p>
      </dsp:txBody>
      <dsp:txXfrm>
        <a:off x="0" y="3097560"/>
        <a:ext cx="7598890" cy="104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A2BE6-6BA9-4860-AF2E-1ADC8C726BAD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69326-84F9-4F11-A19D-9579789A99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05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6400" cy="4376700"/>
          </a:xfrm>
          <a:prstGeom prst="rect">
            <a:avLst/>
          </a:prstGeom>
        </p:spPr>
        <p:txBody>
          <a:bodyPr spcFirstLastPara="1" wrap="square" lIns="94400" tIns="47200" rIns="94400" bIns="47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913" y="728663"/>
            <a:ext cx="6480175" cy="3646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6400" cy="4376700"/>
          </a:xfrm>
          <a:prstGeom prst="rect">
            <a:avLst/>
          </a:prstGeom>
        </p:spPr>
        <p:txBody>
          <a:bodyPr spcFirstLastPara="1" wrap="square" lIns="94400" tIns="47200" rIns="94400" bIns="47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913" y="728663"/>
            <a:ext cx="6480175" cy="3646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913" y="728663"/>
            <a:ext cx="6480175" cy="3646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5" name="Google Shape;195;p11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6400" cy="43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00" tIns="47200" rIns="94400" bIns="47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:notes"/>
          <p:cNvSpPr txBox="1"/>
          <p:nvPr/>
        </p:nvSpPr>
        <p:spPr>
          <a:xfrm>
            <a:off x="3884612" y="9236075"/>
            <a:ext cx="29718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400" tIns="47200" rIns="94400" bIns="472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6400" cy="4376700"/>
          </a:xfrm>
          <a:prstGeom prst="rect">
            <a:avLst/>
          </a:prstGeom>
        </p:spPr>
        <p:txBody>
          <a:bodyPr spcFirstLastPara="1" wrap="square" lIns="94400" tIns="47200" rIns="94400" bIns="47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913" y="728663"/>
            <a:ext cx="6480175" cy="3646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6400" cy="4376700"/>
          </a:xfrm>
          <a:prstGeom prst="rect">
            <a:avLst/>
          </a:prstGeom>
        </p:spPr>
        <p:txBody>
          <a:bodyPr spcFirstLastPara="1" wrap="square" lIns="94400" tIns="47200" rIns="94400" bIns="47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913" y="728663"/>
            <a:ext cx="6480175" cy="3646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6400" cy="4376700"/>
          </a:xfrm>
          <a:prstGeom prst="rect">
            <a:avLst/>
          </a:prstGeom>
        </p:spPr>
        <p:txBody>
          <a:bodyPr spcFirstLastPara="1" wrap="square" lIns="94400" tIns="47200" rIns="94400" bIns="47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913" y="728663"/>
            <a:ext cx="6480175" cy="3646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6400" cy="4376700"/>
          </a:xfrm>
          <a:prstGeom prst="rect">
            <a:avLst/>
          </a:prstGeom>
        </p:spPr>
        <p:txBody>
          <a:bodyPr spcFirstLastPara="1" wrap="square" lIns="94400" tIns="47200" rIns="94400" bIns="47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913" y="728663"/>
            <a:ext cx="6480175" cy="3646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6400" cy="4376700"/>
          </a:xfrm>
          <a:prstGeom prst="rect">
            <a:avLst/>
          </a:prstGeom>
        </p:spPr>
        <p:txBody>
          <a:bodyPr spcFirstLastPara="1" wrap="square" lIns="94400" tIns="47200" rIns="94400" bIns="47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913" y="728663"/>
            <a:ext cx="6480175" cy="3646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6400" cy="4376700"/>
          </a:xfrm>
          <a:prstGeom prst="rect">
            <a:avLst/>
          </a:prstGeom>
        </p:spPr>
        <p:txBody>
          <a:bodyPr spcFirstLastPara="1" wrap="square" lIns="94400" tIns="47200" rIns="94400" bIns="47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913" y="728663"/>
            <a:ext cx="6480175" cy="3646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6400" cy="4376700"/>
          </a:xfrm>
          <a:prstGeom prst="rect">
            <a:avLst/>
          </a:prstGeom>
        </p:spPr>
        <p:txBody>
          <a:bodyPr spcFirstLastPara="1" wrap="square" lIns="94400" tIns="47200" rIns="94400" bIns="47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913" y="728663"/>
            <a:ext cx="6480175" cy="3646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6400" cy="4376700"/>
          </a:xfrm>
          <a:prstGeom prst="rect">
            <a:avLst/>
          </a:prstGeom>
        </p:spPr>
        <p:txBody>
          <a:bodyPr spcFirstLastPara="1" wrap="square" lIns="94400" tIns="47200" rIns="94400" bIns="47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913" y="728663"/>
            <a:ext cx="6480175" cy="3646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6400" cy="4376700"/>
          </a:xfrm>
          <a:prstGeom prst="rect">
            <a:avLst/>
          </a:prstGeom>
        </p:spPr>
        <p:txBody>
          <a:bodyPr spcFirstLastPara="1" wrap="square" lIns="94400" tIns="47200" rIns="94400" bIns="47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913" y="728663"/>
            <a:ext cx="6480175" cy="3646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6400" cy="4376700"/>
          </a:xfrm>
          <a:prstGeom prst="rect">
            <a:avLst/>
          </a:prstGeom>
        </p:spPr>
        <p:txBody>
          <a:bodyPr spcFirstLastPara="1" wrap="square" lIns="94400" tIns="47200" rIns="94400" bIns="47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913" y="728663"/>
            <a:ext cx="6480175" cy="3646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6400" cy="4376700"/>
          </a:xfrm>
          <a:prstGeom prst="rect">
            <a:avLst/>
          </a:prstGeom>
        </p:spPr>
        <p:txBody>
          <a:bodyPr spcFirstLastPara="1" wrap="square" lIns="94400" tIns="47200" rIns="94400" bIns="47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913" y="728663"/>
            <a:ext cx="6480175" cy="3646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6400" cy="4376700"/>
          </a:xfrm>
          <a:prstGeom prst="rect">
            <a:avLst/>
          </a:prstGeom>
        </p:spPr>
        <p:txBody>
          <a:bodyPr spcFirstLastPara="1" wrap="square" lIns="94400" tIns="47200" rIns="94400" bIns="47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913" y="728663"/>
            <a:ext cx="6480175" cy="3646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6400" cy="4376700"/>
          </a:xfrm>
          <a:prstGeom prst="rect">
            <a:avLst/>
          </a:prstGeom>
        </p:spPr>
        <p:txBody>
          <a:bodyPr spcFirstLastPara="1" wrap="square" lIns="94400" tIns="47200" rIns="94400" bIns="47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913" y="728663"/>
            <a:ext cx="6480175" cy="3646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6400" cy="4376700"/>
          </a:xfrm>
          <a:prstGeom prst="rect">
            <a:avLst/>
          </a:prstGeom>
        </p:spPr>
        <p:txBody>
          <a:bodyPr spcFirstLastPara="1" wrap="square" lIns="94400" tIns="47200" rIns="94400" bIns="47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913" y="728663"/>
            <a:ext cx="6480175" cy="3646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6400" cy="4376700"/>
          </a:xfrm>
          <a:prstGeom prst="rect">
            <a:avLst/>
          </a:prstGeom>
        </p:spPr>
        <p:txBody>
          <a:bodyPr spcFirstLastPara="1" wrap="square" lIns="94400" tIns="47200" rIns="94400" bIns="47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913" y="728663"/>
            <a:ext cx="6480175" cy="3646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6400" cy="4376700"/>
          </a:xfrm>
          <a:prstGeom prst="rect">
            <a:avLst/>
          </a:prstGeom>
        </p:spPr>
        <p:txBody>
          <a:bodyPr spcFirstLastPara="1" wrap="square" lIns="94400" tIns="47200" rIns="94400" bIns="47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913" y="728663"/>
            <a:ext cx="6480175" cy="3646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1"/>
          </p:nvPr>
        </p:nvSpPr>
        <p:spPr>
          <a:xfrm>
            <a:off x="609600" y="1935162"/>
            <a:ext cx="109728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 rtl="0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5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5E6FE-2EEC-4476-9174-B42636668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71378F-A12D-48CA-A97B-8B96A3713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6197C8-C984-479A-AAD8-DF18D9EE1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B-9E7E-428D-BBE4-E0C0BA818CA0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312FD9-11C7-49CA-9373-59D444978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AAD9AB-05CF-4A4F-95FF-0AF6EB0B5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5283-750B-44D2-B9DC-38606F2F7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431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923580-ADB1-4D3A-BEAE-8291A608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4AC1F9-BE34-4744-A64C-489A96800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8906B0-45D0-4458-A3CA-9F1C8E5C7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B-9E7E-428D-BBE4-E0C0BA818CA0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E24628-9DD2-4732-8BEA-E77217AE7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A72322-9EB8-4DBA-A0F1-D9FE607A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5283-750B-44D2-B9DC-38606F2F7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6455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EBF6E-9D5F-48A2-A87F-296CCC9E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F04EE3-873E-48F4-8949-6947E4B9E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2B90843-B4E7-4B17-BF3C-3739F2AF0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BCAD9E3-05C8-48B9-A1B4-8DB70D89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B-9E7E-428D-BBE4-E0C0BA818CA0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1A637E-2F32-4275-8497-58225F727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962ED6-3DCE-4BA2-8AD0-8A8B9F04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5283-750B-44D2-B9DC-38606F2F7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06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83D9BF-21ED-4ECB-9FCD-6CBD6EB0F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10905AC-A006-4398-BA3A-47B91C2D2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2FBBD9F-48E0-4AFF-97EF-FF919135D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B7B29C7-B969-4919-A29D-907189ECE8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4891FDE-A932-431F-A1D7-A67CFFFB7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706C2AE-6A09-4753-9983-19208343D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B-9E7E-428D-BBE4-E0C0BA818CA0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CFDE53E-BDB2-4BD6-B95C-C0B9F0A42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E71CE2F-33A5-4119-8E42-8DFFEF2A6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5283-750B-44D2-B9DC-38606F2F7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758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CF601-00C2-44F5-BE4B-C848BBD08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178795B-2458-4C23-A698-05313197E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B-9E7E-428D-BBE4-E0C0BA818CA0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DFCBC0F-8304-42D9-95B2-21E77BB3E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1DD7AEF-5EBF-4788-B590-CF7FC1A0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5283-750B-44D2-B9DC-38606F2F7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1447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A9FC1AA-0D82-4F99-9ADA-6E2C1A5D3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B-9E7E-428D-BBE4-E0C0BA818CA0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80ABD06-F345-4E21-B52C-89B56155B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27C9BB4-4C74-4252-81A1-4A34359E7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5283-750B-44D2-B9DC-38606F2F7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384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FF98C-C290-4CB8-9C7A-F32FF688F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135664-8691-45FD-911E-1995B00D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D62DB1-2E6D-44B1-BD5A-4AA9D99F9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46A755-086D-4A5F-85C5-383B6F5E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B-9E7E-428D-BBE4-E0C0BA818CA0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6B79CC-0E11-41E2-A39C-8E13BACFF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F5D343-525E-4E06-8B35-CEFCFD24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5283-750B-44D2-B9DC-38606F2F7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545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92D0E-6227-42FF-8362-46393D538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592E17B-8EFF-4168-9C97-DBA068528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691F0C5-AB29-44AF-9520-0512FB835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E6F3F8C-D636-444B-B74B-87F89BA8A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B-9E7E-428D-BBE4-E0C0BA818CA0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A9FF4AF-1126-401A-A70D-2D5C097D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F4A5E40-DDAB-430C-8A5A-DBC375A41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5283-750B-44D2-B9DC-38606F2F7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5001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85702-FCEB-4670-A512-FDFE6CADD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F6EA683-3D89-42B0-9FC7-69B953FF0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A56989-AFC4-441B-989B-9CFD3E50E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B-9E7E-428D-BBE4-E0C0BA818CA0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92A1CB-273B-4A65-90D5-9A74AD2D2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038F15-B514-4055-925B-F435726C4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5283-750B-44D2-B9DC-38606F2F7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541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4E871A5-3F49-44D9-9636-4F43ED8CFD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E1E7B85-60E1-4F39-8D53-36B777FF5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7F5BBB-92BF-44A7-B861-DEF53D9B2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B-9E7E-428D-BBE4-E0C0BA818CA0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D2E47E-7AB6-4686-A8CD-E64DDEEE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EBF1B7-AAA7-41EA-BEAC-C9888E753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5283-750B-44D2-B9DC-38606F2F7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04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Comparação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609600" y="1855248"/>
            <a:ext cx="53868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2"/>
          </p:nvPr>
        </p:nvSpPr>
        <p:spPr>
          <a:xfrm>
            <a:off x="6193367" y="1859757"/>
            <a:ext cx="53892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3"/>
          </p:nvPr>
        </p:nvSpPr>
        <p:spPr>
          <a:xfrm>
            <a:off x="609600" y="2514600"/>
            <a:ext cx="5386800" cy="3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61315" algn="l" rtl="0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 rtl="0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 rtl="0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 rtl="0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4"/>
          </p:nvPr>
        </p:nvSpPr>
        <p:spPr>
          <a:xfrm>
            <a:off x="6193367" y="2514600"/>
            <a:ext cx="5389200" cy="3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61315" algn="l" rtl="0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 rtl="0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 rtl="0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 rtl="0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7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Em branc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3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Título e texto verticai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 rot="5400000">
            <a:off x="7604850" y="2148751"/>
            <a:ext cx="52119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 rot="5400000">
            <a:off x="2016850" y="-492849"/>
            <a:ext cx="5211900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 rtl="0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1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Título e texto vertical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 rot="5400000">
            <a:off x="3901350" y="-1356588"/>
            <a:ext cx="43893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 rtl="0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2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Conteúdo com Legenda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914400" y="514352"/>
            <a:ext cx="36576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4766733" y="1676400"/>
            <a:ext cx="6815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97510" algn="l" rtl="0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l" rtl="0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l" rtl="0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1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Somente títul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7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Duas Partes de Conteúdo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609600" y="1920085"/>
            <a:ext cx="5384800" cy="44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445" algn="l" rtl="0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 rtl="0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6197600" y="1920085"/>
            <a:ext cx="5384800" cy="44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445" algn="l" rtl="0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 rtl="0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0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54CC3-BD76-49CB-B1BF-AEB4E0BC5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A229D1-4ADF-42AD-B017-AA347D27C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594105-2C5E-42DA-9231-1973237E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B-9E7E-428D-BBE4-E0C0BA818CA0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1B759B-DCC3-4678-BF92-54B0558E3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FE844E-08A9-4968-934C-C5FF428DF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5283-750B-44D2-B9DC-38606F2F7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34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12700" y="-7937"/>
            <a:ext cx="1221740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5842000" y="-7937"/>
            <a:ext cx="63500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609600" y="1935162"/>
            <a:ext cx="109728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0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17" name="Google Shape;17;p1"/>
          <p:cNvGrpSpPr/>
          <p:nvPr/>
        </p:nvGrpSpPr>
        <p:grpSpPr>
          <a:xfrm>
            <a:off x="-39103" y="-14802"/>
            <a:ext cx="12264336" cy="1083761"/>
            <a:chOff x="-29322" y="-1965"/>
            <a:chExt cx="9198252" cy="1086259"/>
          </a:xfrm>
        </p:grpSpPr>
        <p:sp>
          <p:nvSpPr>
            <p:cNvPr id="18" name="Google Shape;18;p1"/>
            <p:cNvSpPr/>
            <p:nvPr/>
          </p:nvSpPr>
          <p:spPr>
            <a:xfrm rot="-164306">
              <a:off x="-19045" y="216553"/>
              <a:ext cx="9163052" cy="649223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 rot="-164306">
              <a:off x="-14309" y="290005"/>
              <a:ext cx="9175809" cy="530353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92950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349DAF2-F8C1-4264-8D02-8864411D7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DD4E7F7-CCB3-46E7-9159-C39BFDAB4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3F44FD-99A4-4C71-9B48-8A64DBFE3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B750B-9E7E-428D-BBE4-E0C0BA818CA0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D2EFAA-8F31-4FEA-B07E-13F302B0B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C89B23-FDBE-4E0E-8972-1CA1BFF0A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A5283-750B-44D2-B9DC-38606F2F7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18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hyperlink" Target="http://pequenos_cuidados_grande_protecao_pipeiros.pdf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www.sisvisa.pi.gov.br/" TargetMode="External"/><Relationship Id="rId7" Type="http://schemas.openxmlformats.org/officeDocument/2006/relationships/image" Target="../media/image27.jpeg"/><Relationship Id="rId2" Type="http://schemas.openxmlformats.org/officeDocument/2006/relationships/hyperlink" Target="http://www.saude.pi.gov.br/divisa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mailto:visapiaui@yahoo.com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11AC6B6-594E-41D2-AF2D-94B5F789757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1886" y="1817712"/>
            <a:ext cx="11190513" cy="4495800"/>
          </a:xfrm>
        </p:spPr>
        <p:txBody>
          <a:bodyPr>
            <a:normAutofit/>
          </a:bodyPr>
          <a:lstStyle/>
          <a:p>
            <a:pPr marL="320040" indent="-320040" algn="ctr">
              <a:buNone/>
              <a:defRPr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320040" indent="-320040" algn="ctr">
              <a:buNone/>
              <a:defRPr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320040" indent="-320040" algn="ctr">
              <a:buNone/>
              <a:defRPr/>
            </a:pPr>
            <a:endParaRPr lang="pt-BR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4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CURSO BÁSICO DE INSPEÇÃO SANITÁRIA</a:t>
            </a:r>
          </a:p>
          <a:p>
            <a:pPr marL="0" indent="0" algn="ctr">
              <a:buNone/>
              <a:defRPr/>
            </a:pPr>
            <a:r>
              <a:rPr lang="pt-BR" sz="4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EM SERVIÇOS E PRODUTOS </a:t>
            </a:r>
          </a:p>
          <a:p>
            <a:pPr marL="0" indent="0" algn="ctr">
              <a:buNone/>
              <a:defRPr/>
            </a:pPr>
            <a:endParaRPr lang="pt-BR" sz="3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2021</a:t>
            </a:r>
            <a:endParaRPr lang="pt-BR" sz="32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20040" indent="-320040" algn="r">
              <a:buNone/>
              <a:defRPr/>
            </a:pPr>
            <a:endParaRPr lang="pt-BR" sz="1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20040" indent="-320040" algn="r">
              <a:buNone/>
              <a:defRPr/>
            </a:pPr>
            <a:endParaRPr lang="pt-BR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7" name="Imagem 10">
            <a:extLst>
              <a:ext uri="{FF2B5EF4-FFF2-40B4-BE49-F238E27FC236}">
                <a16:creationId xmlns:a16="http://schemas.microsoft.com/office/drawing/2014/main" id="{2C7B1567-288B-4E1A-8C80-C261DEDA2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701" y="207527"/>
            <a:ext cx="10958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Imagem 1">
            <a:extLst>
              <a:ext uri="{FF2B5EF4-FFF2-40B4-BE49-F238E27FC236}">
                <a16:creationId xmlns:a16="http://schemas.microsoft.com/office/drawing/2014/main" id="{517D2FF3-5BD6-4F59-8985-A028069B6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264" y="165708"/>
            <a:ext cx="10958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C78108A-1C97-45E0-8933-2D431CCB837D}"/>
              </a:ext>
            </a:extLst>
          </p:cNvPr>
          <p:cNvSpPr txBox="1"/>
          <p:nvPr/>
        </p:nvSpPr>
        <p:spPr>
          <a:xfrm>
            <a:off x="2287322" y="1726353"/>
            <a:ext cx="78303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Governo do Estado do Piauí 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Secretaria de Estado da Saúde do Piauí – SESAPI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Superintendência de Atenção Primária à Saúde e Municípios – SUPAT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Diretoria de Vigilância Sanitária do Estado do Piauí - DIVISA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m 10" descr="Logotipo, nome da empresa&#10;&#10;Descrição gerada automaticamente">
            <a:extLst>
              <a:ext uri="{FF2B5EF4-FFF2-40B4-BE49-F238E27FC236}">
                <a16:creationId xmlns:a16="http://schemas.microsoft.com/office/drawing/2014/main" id="{ED000B44-20DD-4492-8DA7-81D31A16C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355" y="148041"/>
            <a:ext cx="1814316" cy="1107653"/>
          </a:xfrm>
          <a:prstGeom prst="rect">
            <a:avLst/>
          </a:prstGeom>
        </p:spPr>
      </p:pic>
      <p:pic>
        <p:nvPicPr>
          <p:cNvPr id="12" name="Picture 2" descr="Logo saude horizontal">
            <a:extLst>
              <a:ext uri="{FF2B5EF4-FFF2-40B4-BE49-F238E27FC236}">
                <a16:creationId xmlns:a16="http://schemas.microsoft.com/office/drawing/2014/main" id="{07F37001-05C4-4C11-9BD6-C4E3B2EF2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8545" y="333458"/>
            <a:ext cx="2591272" cy="77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7CE9CED-A0FF-4947-B9E2-79A9F581A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673" y="194141"/>
            <a:ext cx="2051172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Logo sus">
            <a:extLst>
              <a:ext uri="{FF2B5EF4-FFF2-40B4-BE49-F238E27FC236}">
                <a16:creationId xmlns:a16="http://schemas.microsoft.com/office/drawing/2014/main" id="{9E53A4D8-6564-4F1B-A0EA-A2C946BBD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86" y="373006"/>
            <a:ext cx="1405135" cy="73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áfico 3" descr="Lupa com preenchimento sólido">
            <a:extLst>
              <a:ext uri="{FF2B5EF4-FFF2-40B4-BE49-F238E27FC236}">
                <a16:creationId xmlns:a16="http://schemas.microsoft.com/office/drawing/2014/main" id="{9371D92E-90FE-4CE5-9FB0-7BA58514C2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48575" y="4684359"/>
            <a:ext cx="2307874" cy="22721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>
            <a:spLocks noGrp="1"/>
          </p:cNvSpPr>
          <p:nvPr>
            <p:ph type="title" idx="4294967295"/>
          </p:nvPr>
        </p:nvSpPr>
        <p:spPr>
          <a:xfrm>
            <a:off x="1811337" y="911225"/>
            <a:ext cx="85693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algn="ctr">
              <a:buClr>
                <a:srgbClr val="115964"/>
              </a:buClr>
              <a:buSzPts val="3200"/>
            </a:pPr>
            <a:r>
              <a:rPr lang="en-US" sz="3200" b="1" dirty="0">
                <a:solidFill>
                  <a:srgbClr val="115964"/>
                </a:solidFill>
                <a:latin typeface="Arial"/>
                <a:ea typeface="Arial"/>
                <a:cs typeface="Arial"/>
                <a:sym typeface="Arial"/>
              </a:rPr>
              <a:t>A ÁGUA PODE AFETAR A SAÚDE DO HOMEM DE DIVERSAS MANEIRAS</a:t>
            </a:r>
            <a:endParaRPr dirty="0"/>
          </a:p>
        </p:txBody>
      </p:sp>
      <p:sp>
        <p:nvSpPr>
          <p:cNvPr id="185" name="Google Shape;185;p24"/>
          <p:cNvSpPr txBox="1">
            <a:spLocks noGrp="1"/>
          </p:cNvSpPr>
          <p:nvPr>
            <p:ph type="body" idx="4294967295"/>
          </p:nvPr>
        </p:nvSpPr>
        <p:spPr>
          <a:xfrm>
            <a:off x="1527958" y="2041525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indent="-92075">
              <a:lnSpc>
                <a:spcPct val="90000"/>
              </a:lnSpc>
              <a:spcBef>
                <a:spcPts val="0"/>
              </a:spcBef>
              <a:buSzPts val="2850"/>
              <a:buNone/>
            </a:pPr>
            <a:endParaRPr sz="3000" dirty="0"/>
          </a:p>
          <a:p>
            <a:pPr marL="273050" indent="-273050">
              <a:lnSpc>
                <a:spcPct val="150000"/>
              </a:lnSpc>
              <a:spcBef>
                <a:spcPts val="480"/>
              </a:spcBef>
              <a:buSzPts val="2280"/>
              <a:buFont typeface="Noto Sans Symbols"/>
              <a:buChar char="⮚"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Ingestão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direta</a:t>
            </a:r>
            <a:endParaRPr dirty="0"/>
          </a:p>
          <a:p>
            <a:pPr marL="273050" indent="-273050">
              <a:lnSpc>
                <a:spcPct val="150000"/>
              </a:lnSpc>
              <a:spcBef>
                <a:spcPts val="480"/>
              </a:spcBef>
              <a:buSzPts val="2280"/>
              <a:buFont typeface="Noto Sans Symbols"/>
              <a:buChar char="⮚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Preparação de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alimentos</a:t>
            </a:r>
            <a:endParaRPr dirty="0"/>
          </a:p>
          <a:p>
            <a:pPr marL="273050" indent="-273050">
              <a:lnSpc>
                <a:spcPct val="150000"/>
              </a:lnSpc>
              <a:spcBef>
                <a:spcPts val="480"/>
              </a:spcBef>
              <a:buSzPts val="2280"/>
              <a:buFont typeface="Noto Sans Symbols"/>
              <a:buChar char="⮚"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Higiene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pessoal</a:t>
            </a:r>
            <a:endParaRPr dirty="0"/>
          </a:p>
          <a:p>
            <a:pPr marL="273050" indent="-273050">
              <a:lnSpc>
                <a:spcPct val="150000"/>
              </a:lnSpc>
              <a:spcBef>
                <a:spcPts val="480"/>
              </a:spcBef>
              <a:buSzPts val="2280"/>
              <a:buFont typeface="Noto Sans Symbols"/>
              <a:buChar char="⮚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Agricultura</a:t>
            </a:r>
            <a:endParaRPr dirty="0"/>
          </a:p>
          <a:p>
            <a:pPr marL="273050" indent="-273050">
              <a:lnSpc>
                <a:spcPct val="150000"/>
              </a:lnSpc>
              <a:spcBef>
                <a:spcPts val="480"/>
              </a:spcBef>
              <a:buSzPts val="2280"/>
              <a:buFont typeface="Noto Sans Symbols"/>
              <a:buChar char="⮚"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Higiene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ambiente</a:t>
            </a:r>
            <a:endParaRPr dirty="0"/>
          </a:p>
          <a:p>
            <a:pPr marL="273050" indent="-273050">
              <a:lnSpc>
                <a:spcPct val="150000"/>
              </a:lnSpc>
              <a:spcBef>
                <a:spcPts val="480"/>
              </a:spcBef>
              <a:buSzPts val="2280"/>
              <a:buFont typeface="Noto Sans Symbols"/>
              <a:buChar char="⮚"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Processos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industriais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nas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atividades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lazer</a:t>
            </a:r>
            <a:endParaRPr dirty="0"/>
          </a:p>
        </p:txBody>
      </p:sp>
      <p:pic>
        <p:nvPicPr>
          <p:cNvPr id="186" name="Google Shape;186;p24" descr="C:\Users\ana.cardoso\Desktop\imag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4594" y="2274220"/>
            <a:ext cx="3721431" cy="33844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>
            <a:spLocks noGrp="1"/>
          </p:cNvSpPr>
          <p:nvPr>
            <p:ph type="title"/>
          </p:nvPr>
        </p:nvSpPr>
        <p:spPr>
          <a:xfrm>
            <a:off x="570675" y="3035657"/>
            <a:ext cx="34933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algn="ctr">
              <a:buClr>
                <a:srgbClr val="115964"/>
              </a:buClr>
              <a:buSzPts val="3600"/>
            </a:pPr>
            <a:r>
              <a:rPr lang="en-US" sz="3600" b="1" dirty="0">
                <a:solidFill>
                  <a:srgbClr val="115964"/>
                </a:solidFill>
                <a:latin typeface="Arial"/>
                <a:ea typeface="Arial"/>
                <a:cs typeface="Arial"/>
                <a:sym typeface="Arial"/>
              </a:rPr>
              <a:t>TECNOLOGIA DE TRATAMENTO</a:t>
            </a:r>
            <a:endParaRPr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E15D007-052F-4F43-B6D4-509F5DC0E3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8291543"/>
              </p:ext>
            </p:extLst>
          </p:nvPr>
        </p:nvGraphicFramePr>
        <p:xfrm>
          <a:off x="4064000" y="89782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body" idx="4294967295"/>
          </p:nvPr>
        </p:nvSpPr>
        <p:spPr>
          <a:xfrm>
            <a:off x="1910484" y="440439"/>
            <a:ext cx="8785225" cy="554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indent="-116204">
              <a:spcBef>
                <a:spcPts val="0"/>
              </a:spcBef>
              <a:buNone/>
            </a:pPr>
            <a:endParaRPr dirty="0"/>
          </a:p>
          <a:p>
            <a:pPr marL="273050" indent="-273050" algn="ctr">
              <a:spcBef>
                <a:spcPts val="0"/>
              </a:spcBef>
              <a:buNone/>
            </a:pPr>
            <a:r>
              <a:rPr lang="en-US" dirty="0"/>
              <a:t>  </a:t>
            </a:r>
            <a:r>
              <a:rPr lang="en-US" sz="3600" b="1" dirty="0">
                <a:solidFill>
                  <a:srgbClr val="115964"/>
                </a:solidFill>
                <a:latin typeface="Arial"/>
                <a:ea typeface="Arial"/>
                <a:cs typeface="Arial"/>
                <a:sym typeface="Arial"/>
              </a:rPr>
              <a:t>RESERVATÓRIOS/CAIXAS DE ÁGUA: </a:t>
            </a:r>
            <a:endParaRPr dirty="0"/>
          </a:p>
          <a:p>
            <a:pPr marL="273050" indent="-273050">
              <a:spcBef>
                <a:spcPts val="720"/>
              </a:spcBef>
              <a:buSzPts val="3420"/>
              <a:buNone/>
            </a:pPr>
            <a:endParaRPr sz="3600" b="1" dirty="0">
              <a:latin typeface="Arial"/>
              <a:ea typeface="Arial"/>
              <a:cs typeface="Arial"/>
              <a:sym typeface="Arial"/>
            </a:endParaRPr>
          </a:p>
          <a:p>
            <a:pPr marL="273050" indent="-273050">
              <a:spcBef>
                <a:spcPts val="480"/>
              </a:spcBef>
              <a:buSzPts val="2280"/>
              <a:buFont typeface="Noto Sans Symbols"/>
              <a:buChar char="⮚"/>
            </a:pPr>
            <a:r>
              <a:rPr lang="en-US" sz="2400" dirty="0"/>
              <a:t>São sempre um </a:t>
            </a:r>
            <a:r>
              <a:rPr lang="en-US" sz="2400" dirty="0" err="1"/>
              <a:t>ponto</a:t>
            </a:r>
            <a:r>
              <a:rPr lang="en-US" sz="2400" dirty="0"/>
              <a:t> </a:t>
            </a:r>
            <a:r>
              <a:rPr lang="en-US" sz="2400" dirty="0" err="1"/>
              <a:t>susceptível</a:t>
            </a:r>
            <a:r>
              <a:rPr lang="en-US" sz="2400" dirty="0"/>
              <a:t> de </a:t>
            </a:r>
            <a:r>
              <a:rPr lang="en-US" sz="2400" dirty="0" err="1"/>
              <a:t>contaminação</a:t>
            </a:r>
            <a:r>
              <a:rPr lang="en-US" sz="2400" dirty="0"/>
              <a:t> no    </a:t>
            </a:r>
            <a:r>
              <a:rPr lang="en-US" sz="2400" dirty="0" err="1"/>
              <a:t>sistema</a:t>
            </a:r>
            <a:r>
              <a:rPr lang="en-US" sz="2400" dirty="0"/>
              <a:t> de </a:t>
            </a:r>
            <a:r>
              <a:rPr lang="en-US" sz="2400" dirty="0" err="1"/>
              <a:t>distribuição</a:t>
            </a:r>
            <a:r>
              <a:rPr lang="en-US" sz="2400" dirty="0"/>
              <a:t> da </a:t>
            </a:r>
            <a:r>
              <a:rPr lang="en-US" sz="2400" dirty="0" err="1"/>
              <a:t>água</a:t>
            </a:r>
            <a:r>
              <a:rPr lang="en-US" sz="2400" dirty="0"/>
              <a:t>;</a:t>
            </a:r>
            <a:endParaRPr dirty="0"/>
          </a:p>
          <a:p>
            <a:pPr marL="273050" indent="-273050">
              <a:lnSpc>
                <a:spcPct val="150000"/>
              </a:lnSpc>
              <a:spcBef>
                <a:spcPts val="480"/>
              </a:spcBef>
              <a:buSzPts val="2280"/>
              <a:buFont typeface="Noto Sans Symbols"/>
              <a:buChar char="⮚"/>
            </a:pPr>
            <a:r>
              <a:rPr lang="en-US" sz="2400" dirty="0" err="1"/>
              <a:t>Protegidos</a:t>
            </a:r>
            <a:r>
              <a:rPr lang="en-US" sz="2400" dirty="0"/>
              <a:t> com </a:t>
            </a:r>
            <a:r>
              <a:rPr lang="en-US" sz="2400" dirty="0" err="1"/>
              <a:t>estrutura</a:t>
            </a:r>
            <a:r>
              <a:rPr lang="en-US" sz="2400" dirty="0"/>
              <a:t> </a:t>
            </a:r>
            <a:r>
              <a:rPr lang="en-US" sz="2400" dirty="0" err="1"/>
              <a:t>adequada</a:t>
            </a:r>
            <a:r>
              <a:rPr lang="en-US" sz="2400" dirty="0"/>
              <a:t>;</a:t>
            </a:r>
            <a:endParaRPr dirty="0"/>
          </a:p>
          <a:p>
            <a:pPr marL="273050" indent="-273050">
              <a:lnSpc>
                <a:spcPct val="150000"/>
              </a:lnSpc>
              <a:spcBef>
                <a:spcPts val="480"/>
              </a:spcBef>
              <a:buSzPts val="2280"/>
              <a:buFont typeface="Noto Sans Symbols"/>
              <a:buChar char="⮚"/>
            </a:pPr>
            <a:r>
              <a:rPr lang="en-US" sz="2400" dirty="0" err="1"/>
              <a:t>Limpeza</a:t>
            </a:r>
            <a:r>
              <a:rPr lang="en-US" sz="2400" dirty="0"/>
              <a:t> e </a:t>
            </a:r>
            <a:r>
              <a:rPr lang="en-US" sz="2400" dirty="0" err="1"/>
              <a:t>desinfecção</a:t>
            </a:r>
            <a:r>
              <a:rPr lang="en-US" sz="2400" dirty="0"/>
              <a:t> </a:t>
            </a:r>
            <a:r>
              <a:rPr lang="en-US" sz="2400" dirty="0" err="1"/>
              <a:t>devem</a:t>
            </a:r>
            <a:r>
              <a:rPr lang="en-US" sz="2400" dirty="0"/>
              <a:t> ser </a:t>
            </a:r>
            <a:r>
              <a:rPr lang="en-US" sz="2400" dirty="0" err="1"/>
              <a:t>realizadas</a:t>
            </a:r>
            <a:r>
              <a:rPr lang="en-US" sz="2400" dirty="0"/>
              <a:t> </a:t>
            </a:r>
            <a:r>
              <a:rPr lang="en-US" sz="2400" dirty="0" err="1"/>
              <a:t>periodicamente</a:t>
            </a:r>
            <a:r>
              <a:rPr lang="en-US" sz="2400" dirty="0"/>
              <a:t>;</a:t>
            </a:r>
            <a:endParaRPr dirty="0"/>
          </a:p>
          <a:p>
            <a:pPr marL="273050" indent="-128270">
              <a:spcBef>
                <a:spcPts val="480"/>
              </a:spcBef>
              <a:buSzPts val="2280"/>
              <a:buNone/>
            </a:pPr>
            <a:endParaRPr sz="2400" dirty="0"/>
          </a:p>
        </p:txBody>
      </p:sp>
      <p:pic>
        <p:nvPicPr>
          <p:cNvPr id="199" name="Google Shape;199;p26" descr="C:\Users\ana.cardoso\Desktop\images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6247" y="4310949"/>
            <a:ext cx="2447925" cy="210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6" descr="C:\Users\ana.cardoso\Desktop\images (3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9682" y="4239511"/>
            <a:ext cx="2520950" cy="2249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/>
        </p:nvSpPr>
        <p:spPr>
          <a:xfrm>
            <a:off x="1524000" y="7667625"/>
            <a:ext cx="609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just">
              <a:buClr>
                <a:srgbClr val="000000"/>
              </a:buClr>
              <a:buSzPts val="900"/>
            </a:pPr>
            <a:r>
              <a:rPr lang="en-US"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Rua 19 de Novembro, 1865 – Primavera – Fones: (086)  3216-3660 /3216-3662 – CEP: 64002-570  Teresina – Piauí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6" name="Google Shape;206;p27"/>
          <p:cNvSpPr txBox="1"/>
          <p:nvPr/>
        </p:nvSpPr>
        <p:spPr>
          <a:xfrm>
            <a:off x="1739850" y="2603550"/>
            <a:ext cx="87123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50000"/>
              </a:lnSpc>
              <a:buClr>
                <a:srgbClr val="115964"/>
              </a:buClr>
              <a:buSzPts val="3600"/>
            </a:pPr>
            <a:r>
              <a:rPr lang="en-US" sz="3600" b="1" kern="0" dirty="0">
                <a:solidFill>
                  <a:srgbClr val="115964"/>
                </a:solidFill>
                <a:latin typeface="Arial"/>
                <a:ea typeface="Arial"/>
                <a:cs typeface="Arial"/>
                <a:sym typeface="Arial"/>
              </a:rPr>
              <a:t>MONITORAMENTO DA </a:t>
            </a:r>
          </a:p>
          <a:p>
            <a:pPr algn="ctr">
              <a:lnSpc>
                <a:spcPct val="150000"/>
              </a:lnSpc>
              <a:buClr>
                <a:srgbClr val="115964"/>
              </a:buClr>
              <a:buSzPts val="3600"/>
            </a:pPr>
            <a:r>
              <a:rPr lang="en-US" sz="3600" b="1" kern="0" dirty="0">
                <a:solidFill>
                  <a:srgbClr val="115964"/>
                </a:solidFill>
                <a:latin typeface="Arial"/>
                <a:ea typeface="Arial"/>
                <a:cs typeface="Arial"/>
                <a:sym typeface="Arial"/>
              </a:rPr>
              <a:t>QUALIDADE ÁGUA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/>
          <p:nvPr/>
        </p:nvSpPr>
        <p:spPr>
          <a:xfrm>
            <a:off x="1884362" y="911225"/>
            <a:ext cx="8208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115964"/>
              </a:buClr>
              <a:buSzPts val="3600"/>
            </a:pPr>
            <a:r>
              <a:rPr lang="en-US" sz="3600" b="1" kern="0">
                <a:solidFill>
                  <a:srgbClr val="115964"/>
                </a:solidFill>
                <a:latin typeface="Arial"/>
                <a:ea typeface="Arial"/>
                <a:cs typeface="Arial"/>
                <a:sym typeface="Arial"/>
              </a:rPr>
              <a:t>COLETA DE AMOSTRA DE ÁGUA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2" name="Google Shape;212;p28"/>
          <p:cNvSpPr txBox="1"/>
          <p:nvPr/>
        </p:nvSpPr>
        <p:spPr>
          <a:xfrm>
            <a:off x="1524000" y="7667625"/>
            <a:ext cx="609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just">
              <a:buClr>
                <a:srgbClr val="000000"/>
              </a:buClr>
              <a:buSzPts val="900"/>
            </a:pPr>
            <a:r>
              <a:rPr lang="en-US"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Rua 19 de Novembro, 1865 – Primavera – Fones: (086)  3216-3660 /3216-3662 – CEP: 64002-570  Teresina – Piauí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3" name="Google Shape;213;p28"/>
          <p:cNvSpPr txBox="1"/>
          <p:nvPr/>
        </p:nvSpPr>
        <p:spPr>
          <a:xfrm>
            <a:off x="1884362" y="1997075"/>
            <a:ext cx="8459700" cy="17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Embalagens: sacos ou potes estéreis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342900">
              <a:lnSpc>
                <a:spcPct val="150000"/>
              </a:lnSpc>
              <a:buClr>
                <a:srgbClr val="000000"/>
              </a:buClr>
              <a:buSzPts val="2400"/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50000"/>
              </a:lnSpc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Equipamentos de Proteção Individual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14" name="Google Shape;214;p28" descr="C:\Users\ana.cardoso\Desktop\download (3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8213" y="4365626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8" descr="C:\Users\ana.cardoso\Desktop\download (4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4352926"/>
            <a:ext cx="2438400" cy="223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8" descr="C:\Users\ana.cardoso\Desktop\images (4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77113" y="4508500"/>
            <a:ext cx="2847975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/>
          <p:nvPr/>
        </p:nvSpPr>
        <p:spPr>
          <a:xfrm>
            <a:off x="1884362" y="911225"/>
            <a:ext cx="8208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115964"/>
              </a:buClr>
              <a:buSzPts val="3600"/>
            </a:pPr>
            <a:r>
              <a:rPr lang="en-US" sz="3600" b="1" kern="0">
                <a:solidFill>
                  <a:srgbClr val="115964"/>
                </a:solidFill>
                <a:latin typeface="Arial"/>
                <a:ea typeface="Arial"/>
                <a:cs typeface="Arial"/>
                <a:sym typeface="Arial"/>
              </a:rPr>
              <a:t>COLETA DE AMOSTRA DE ÁGUA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2" name="Google Shape;222;p29"/>
          <p:cNvSpPr txBox="1"/>
          <p:nvPr/>
        </p:nvSpPr>
        <p:spPr>
          <a:xfrm>
            <a:off x="1524000" y="7667625"/>
            <a:ext cx="609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just">
              <a:buClr>
                <a:srgbClr val="000000"/>
              </a:buClr>
              <a:buSzPts val="900"/>
            </a:pPr>
            <a:r>
              <a:rPr lang="en-US" sz="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Rua 19 de Novembro, 1865 – Primavera – Fones: (086)  3216-3660 /3216-3662 – CEP: 64002-570  Teresina – Piauí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3" name="Google Shape;223;p29"/>
          <p:cNvSpPr txBox="1"/>
          <p:nvPr/>
        </p:nvSpPr>
        <p:spPr>
          <a:xfrm>
            <a:off x="1884362" y="1750225"/>
            <a:ext cx="84597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amostra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ser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refrigerada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342900">
              <a:lnSpc>
                <a:spcPct val="150000"/>
              </a:lnSpc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 u="sng" kern="0" dirty="0" err="1">
                <a:solidFill>
                  <a:srgbClr val="E2D7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Termo</a:t>
            </a:r>
            <a:r>
              <a:rPr lang="en-US" sz="2400" u="sng" kern="0" dirty="0">
                <a:solidFill>
                  <a:srgbClr val="E2D7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de coleta;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ts val="2400"/>
            </a:pP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Obs.: O tempo entre a coleta e o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recebimento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laboratório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deverá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exceder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22h para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águas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tratadas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12h para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águas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tratadas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6h para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águas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muito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poluídas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24" name="Google Shape;224;p29" descr="C:\Users\ana.cardoso\Desktop\download (6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2776" y="4714876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9" descr="C:\Users\ana.cardoso\Desktop\download (5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66987" y="4813300"/>
            <a:ext cx="2476500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111A5A1-D745-4064-A146-60EA8FEB8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9266598"/>
              </p:ext>
            </p:extLst>
          </p:nvPr>
        </p:nvGraphicFramePr>
        <p:xfrm>
          <a:off x="1010363" y="2165212"/>
          <a:ext cx="10171274" cy="4211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Google Shape;230;p30">
            <a:extLst>
              <a:ext uri="{FF2B5EF4-FFF2-40B4-BE49-F238E27FC236}">
                <a16:creationId xmlns:a16="http://schemas.microsoft.com/office/drawing/2014/main" id="{000DD27A-47BB-4145-88AF-75EF1E3FDD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algn="ctr">
              <a:buClr>
                <a:srgbClr val="115964"/>
              </a:buClr>
              <a:buSzPts val="3600"/>
            </a:pPr>
            <a:r>
              <a:rPr lang="en-US" sz="3600" b="1" dirty="0">
                <a:solidFill>
                  <a:srgbClr val="115964"/>
                </a:solidFill>
                <a:latin typeface="Arial"/>
                <a:ea typeface="Arial"/>
                <a:cs typeface="Arial"/>
                <a:sym typeface="Arial"/>
              </a:rPr>
              <a:t>ANÁLISES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2327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"/>
          <p:cNvSpPr txBox="1">
            <a:spLocks noGrp="1"/>
          </p:cNvSpPr>
          <p:nvPr>
            <p:ph type="title"/>
          </p:nvPr>
        </p:nvSpPr>
        <p:spPr>
          <a:xfrm>
            <a:off x="1981200" y="3333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algn="ctr">
              <a:buClr>
                <a:schemeClr val="dk1"/>
              </a:buClr>
              <a:buSzPts val="3600"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SISTEMA ALTERNATIVO COLETIVO</a:t>
            </a:r>
            <a:endParaRPr/>
          </a:p>
        </p:txBody>
      </p:sp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1981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2280"/>
              <a:buNone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OPERAÇÃO CARRO – Art. 15 do Anexo XX</a:t>
            </a:r>
            <a:endParaRPr/>
          </a:p>
        </p:txBody>
      </p:sp>
      <p:pic>
        <p:nvPicPr>
          <p:cNvPr id="238" name="Google Shape;23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2628900"/>
            <a:ext cx="8137524" cy="42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 txBox="1"/>
          <p:nvPr/>
        </p:nvSpPr>
        <p:spPr>
          <a:xfrm>
            <a:off x="1805050" y="1030906"/>
            <a:ext cx="8467106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SzPts val="1800"/>
            </a:pP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Art. 15 - Compete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responsável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fornecimento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água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consumo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humano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por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meio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veículo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transportador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buSzPts val="1800"/>
            </a:pPr>
            <a:endParaRPr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buSzPts val="1800"/>
            </a:pP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-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garantir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tanques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válvulas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equipamentos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veículos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transportadores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sejam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apropriados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de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uso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exclusivo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o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armazenamento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transporte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água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potável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buSzPts val="1800"/>
            </a:pPr>
            <a:endParaRPr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buSzPts val="1800"/>
            </a:pP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II -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manter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registro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 dados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atualizados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fornecedor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a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água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buSzPts val="1800"/>
            </a:pPr>
            <a:endParaRPr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buSzPts val="1800"/>
            </a:pP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III -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manter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registro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atualizado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análises</a:t>
            </a:r>
            <a:r>
              <a:rPr lang="en-US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controle</a:t>
            </a:r>
            <a:r>
              <a:rPr lang="en-US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qualidade</a:t>
            </a:r>
            <a:r>
              <a:rPr lang="en-US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água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previstos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nesta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Portaria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buSzPts val="1800"/>
            </a:pPr>
            <a:endParaRPr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buSzPts val="1800"/>
            </a:pP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IV -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assegurar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a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água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fornecida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contenha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um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teor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mínimo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cloro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residual livre de 0,5 mg/L; 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buSzPts val="1800"/>
            </a:pPr>
            <a:endParaRPr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buSzPts val="1800"/>
            </a:pP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 -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garantir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o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veículo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utilizado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fornecimento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água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contenha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de forma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visível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inscrição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"ÁGUA POTÁVEL" e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dados de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endereço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telefone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contato</a:t>
            </a:r>
            <a:r>
              <a:rPr lang="en-US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"/>
          <p:cNvSpPr txBox="1">
            <a:spLocks noGrp="1"/>
          </p:cNvSpPr>
          <p:nvPr>
            <p:ph type="title"/>
          </p:nvPr>
        </p:nvSpPr>
        <p:spPr>
          <a:xfrm>
            <a:off x="1874323" y="5445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algn="ctr">
              <a:lnSpc>
                <a:spcPct val="160000"/>
              </a:lnSpc>
              <a:buClr>
                <a:schemeClr val="dk1"/>
              </a:buClr>
              <a:buSzPts val="5400"/>
            </a:pPr>
            <a:br>
              <a:rPr lang="en-US" sz="5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5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5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dirty="0">
                <a:solidFill>
                  <a:srgbClr val="115964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endParaRPr dirty="0"/>
          </a:p>
        </p:txBody>
      </p:sp>
      <p:sp>
        <p:nvSpPr>
          <p:cNvPr id="249" name="Google Shape;249;p33"/>
          <p:cNvSpPr txBox="1">
            <a:spLocks noGrp="1"/>
          </p:cNvSpPr>
          <p:nvPr>
            <p:ph type="body" idx="1"/>
          </p:nvPr>
        </p:nvSpPr>
        <p:spPr>
          <a:xfrm>
            <a:off x="1981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lnSpc>
                <a:spcPct val="170000"/>
              </a:lnSpc>
              <a:spcBef>
                <a:spcPts val="0"/>
              </a:spcBef>
              <a:buSzPts val="1900"/>
              <a:buFont typeface="Noto Sans Symbols"/>
              <a:buChar char="⮚"/>
            </a:pPr>
            <a:r>
              <a:rPr lang="en-US" sz="2000" u="sng" dirty="0">
                <a:solidFill>
                  <a:schemeClr val="hlink"/>
                </a:solidFill>
                <a:hlinkClick r:id="rId3"/>
              </a:rPr>
              <a:t>INSPECIONAR</a:t>
            </a:r>
            <a:r>
              <a:rPr lang="en-US" sz="2000" dirty="0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 OS TANQUES DOS CAMINHÕES PIPAS;</a:t>
            </a:r>
            <a:endParaRPr dirty="0"/>
          </a:p>
          <a:p>
            <a:pPr marL="342900" indent="-342900" algn="just">
              <a:lnSpc>
                <a:spcPct val="170000"/>
              </a:lnSpc>
              <a:spcBef>
                <a:spcPts val="0"/>
              </a:spcBef>
              <a:buSzPts val="1900"/>
              <a:buFont typeface="Noto Sans Symbols"/>
              <a:buChar char="⮚"/>
            </a:pPr>
            <a:r>
              <a:rPr lang="en-US" sz="2000" dirty="0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EMITIR </a:t>
            </a:r>
            <a:r>
              <a:rPr lang="en-US" sz="2000" u="sng" dirty="0">
                <a:solidFill>
                  <a:schemeClr val="hlink"/>
                </a:solidFill>
                <a:hlinkClick r:id="rId3"/>
              </a:rPr>
              <a:t>DECLARAÇÃO</a:t>
            </a:r>
            <a:r>
              <a:rPr lang="en-US" sz="2000" dirty="0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 DE REGULARIDADE DOS CAMINHÕES;</a:t>
            </a:r>
            <a:endParaRPr dirty="0"/>
          </a:p>
          <a:p>
            <a:pPr marL="342900" indent="-342900" algn="just">
              <a:lnSpc>
                <a:spcPct val="170000"/>
              </a:lnSpc>
              <a:spcBef>
                <a:spcPts val="0"/>
              </a:spcBef>
              <a:buSzPts val="1900"/>
              <a:buFont typeface="Noto Sans Symbols"/>
              <a:buChar char="⮚"/>
            </a:pPr>
            <a:r>
              <a:rPr lang="en-US" sz="2000" dirty="0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 ORIENTAR QUANTO A </a:t>
            </a:r>
            <a:r>
              <a:rPr lang="en-US" sz="2000" u="sng" dirty="0">
                <a:solidFill>
                  <a:schemeClr val="hlink"/>
                </a:solidFill>
                <a:hlinkClick r:id="rId4"/>
              </a:rPr>
              <a:t>LIMPEZA E DESINFECÇÃO </a:t>
            </a:r>
            <a:r>
              <a:rPr lang="en-US" sz="2000" dirty="0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DO TANQUE.</a:t>
            </a:r>
            <a:endParaRPr dirty="0"/>
          </a:p>
        </p:txBody>
      </p:sp>
      <p:pic>
        <p:nvPicPr>
          <p:cNvPr id="250" name="Google Shape;250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11085" y="3573462"/>
            <a:ext cx="4156076" cy="3284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title"/>
          </p:nvPr>
        </p:nvSpPr>
        <p:spPr>
          <a:xfrm>
            <a:off x="1774825" y="115887"/>
            <a:ext cx="8642400" cy="30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algn="ctr">
              <a:buClr>
                <a:srgbClr val="115964"/>
              </a:buClr>
              <a:buSzPts val="4800"/>
            </a:pPr>
            <a:r>
              <a:rPr lang="en-US" sz="4800" b="1" dirty="0">
                <a:solidFill>
                  <a:srgbClr val="115964"/>
                </a:solidFill>
              </a:rPr>
              <a:t>CAPACITAÇÃO EM INSPEÇÃO SANITARIA EM SERVIÇOS E PRODUTOS</a:t>
            </a:r>
            <a:endParaRPr dirty="0"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1"/>
          </p:nvPr>
        </p:nvSpPr>
        <p:spPr>
          <a:xfrm>
            <a:off x="1981200" y="3068637"/>
            <a:ext cx="8229600" cy="25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Pts val="1900"/>
              <a:buNone/>
            </a:pPr>
            <a:endParaRPr sz="2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spcBef>
                <a:spcPts val="400"/>
              </a:spcBef>
              <a:buSzPts val="1900"/>
              <a:buNone/>
            </a:pPr>
            <a:endParaRPr sz="2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spcBef>
                <a:spcPts val="400"/>
              </a:spcBef>
              <a:buSzPts val="1900"/>
              <a:buNone/>
            </a:pPr>
            <a:endParaRPr sz="2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spcBef>
                <a:spcPts val="400"/>
              </a:spcBef>
              <a:buSzPts val="1900"/>
              <a:buNone/>
            </a:pPr>
            <a:endParaRPr sz="2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spcBef>
                <a:spcPts val="560"/>
              </a:spcBef>
              <a:buSzPts val="2660"/>
              <a:buNone/>
            </a:pPr>
            <a:r>
              <a:rPr lang="en-US" sz="2800" dirty="0">
                <a:solidFill>
                  <a:srgbClr val="115964"/>
                </a:solidFill>
              </a:rPr>
              <a:t>COORDENAÇÃO DE SANEAMENTO</a:t>
            </a:r>
            <a:endParaRPr dirty="0"/>
          </a:p>
          <a:p>
            <a:pPr marL="0" indent="0" algn="ctr">
              <a:lnSpc>
                <a:spcPct val="80000"/>
              </a:lnSpc>
              <a:spcBef>
                <a:spcPts val="560"/>
              </a:spcBef>
              <a:buSzPts val="2660"/>
              <a:buNone/>
            </a:pPr>
            <a:r>
              <a:rPr lang="en-US" sz="2800" b="1" dirty="0">
                <a:solidFill>
                  <a:srgbClr val="1159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pic>
        <p:nvPicPr>
          <p:cNvPr id="127" name="Google Shape;127;p16" descr="LOGOVIS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8125" y="5468937"/>
            <a:ext cx="785812" cy="766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 descr="Logo_CERES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85225" y="5400676"/>
            <a:ext cx="766762" cy="83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 txBox="1">
            <a:spLocks noGrp="1"/>
          </p:cNvSpPr>
          <p:nvPr>
            <p:ph type="title"/>
          </p:nvPr>
        </p:nvSpPr>
        <p:spPr>
          <a:xfrm>
            <a:off x="1981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algn="ctr">
              <a:buClr>
                <a:srgbClr val="115964"/>
              </a:buClr>
              <a:buSzPts val="3600"/>
            </a:pPr>
            <a:r>
              <a:rPr lang="en-US" sz="3600" b="1">
                <a:solidFill>
                  <a:srgbClr val="115964"/>
                </a:solidFill>
                <a:latin typeface="Arial"/>
                <a:ea typeface="Arial"/>
                <a:cs typeface="Arial"/>
                <a:sym typeface="Arial"/>
              </a:rPr>
              <a:t>MONITORAMENTO DA ÁGUA DO CARRO PIPA</a:t>
            </a:r>
            <a:endParaRPr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39D6413-14C4-4290-8F03-CA363B0E60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3224531"/>
              </p:ext>
            </p:extLst>
          </p:nvPr>
        </p:nvGraphicFramePr>
        <p:xfrm>
          <a:off x="2611910" y="2109108"/>
          <a:ext cx="7598890" cy="445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5"/>
          <p:cNvSpPr txBox="1">
            <a:spLocks noGrp="1"/>
          </p:cNvSpPr>
          <p:nvPr>
            <p:ph type="title"/>
          </p:nvPr>
        </p:nvSpPr>
        <p:spPr>
          <a:xfrm>
            <a:off x="1981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endParaRPr/>
          </a:p>
        </p:txBody>
      </p:sp>
      <p:pic>
        <p:nvPicPr>
          <p:cNvPr id="262" name="Google Shape;262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ítulo 1">
            <a:extLst>
              <a:ext uri="{FF2B5EF4-FFF2-40B4-BE49-F238E27FC236}">
                <a16:creationId xmlns:a16="http://schemas.microsoft.com/office/drawing/2014/main" id="{0EFB0FEA-BF62-46EF-A422-BAFB6D5FB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062" y="684733"/>
            <a:ext cx="10066122" cy="781699"/>
          </a:xfrm>
        </p:spPr>
        <p:txBody>
          <a:bodyPr anchor="b">
            <a:normAutofit/>
          </a:bodyPr>
          <a:lstStyle/>
          <a:p>
            <a:pPr algn="ctr"/>
            <a:r>
              <a:rPr lang="pt-BR" alt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CANAIS DE COMUNICAÇÃO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4EA562-B940-403A-BDAE-191C7A9C6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405" y="2304073"/>
            <a:ext cx="6085969" cy="3591308"/>
          </a:xfrm>
        </p:spPr>
        <p:txBody>
          <a:bodyPr anchor="ctr">
            <a:noAutofit/>
          </a:bodyPr>
          <a:lstStyle/>
          <a:p>
            <a:pPr marL="0" indent="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Endereço: Rua 19 de Novembro, 1865, Bairro: Primavera, Teresina - Piauí</a:t>
            </a: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Fone: (86) 3216-3662 / 3216-3664  </a:t>
            </a: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Homepage: 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www.saude.pi.gov.br/divisa</a:t>
            </a:r>
            <a:endParaRPr lang="pt-BR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indent="-320040" algn="just">
              <a:buClr>
                <a:srgbClr val="6ADEFF"/>
              </a:buClr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SISVISA: 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www.sisvisa.pi.gov.br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20040" indent="-320040" algn="just">
              <a:buClr>
                <a:srgbClr val="6ADEFF"/>
              </a:buClr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visapiaui@yahoo.com.br</a:t>
            </a:r>
            <a:endParaRPr lang="pt-BR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@vigilanciasanitaria_pi</a:t>
            </a: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 descr="Uma imagem contendo texto, desenho&#10;&#10;Descrição gerada automaticamente">
            <a:extLst>
              <a:ext uri="{FF2B5EF4-FFF2-40B4-BE49-F238E27FC236}">
                <a16:creationId xmlns:a16="http://schemas.microsoft.com/office/drawing/2014/main" id="{F10BCA7D-803B-44D6-854A-C335A275BB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9" y="2591031"/>
            <a:ext cx="4695840" cy="3804134"/>
          </a:xfrm>
          <a:prstGeom prst="rect">
            <a:avLst/>
          </a:prstGeom>
        </p:spPr>
      </p:pic>
      <p:pic>
        <p:nvPicPr>
          <p:cNvPr id="1026" name="Picture 2" descr="Tudo sobre Instagram - História e Notícias - Canaltech">
            <a:extLst>
              <a:ext uri="{FF2B5EF4-FFF2-40B4-BE49-F238E27FC236}">
                <a16:creationId xmlns:a16="http://schemas.microsoft.com/office/drawing/2014/main" id="{F8A570AF-2CA1-4140-BA60-4DD6BC8C2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502" y="4896881"/>
            <a:ext cx="347440" cy="34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roba - Símbolos">
            <a:extLst>
              <a:ext uri="{FF2B5EF4-FFF2-40B4-BE49-F238E27FC236}">
                <a16:creationId xmlns:a16="http://schemas.microsoft.com/office/drawing/2014/main" id="{1EDA0AFD-7423-4B18-BD26-AAC6FA4D1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40" y="4386865"/>
            <a:ext cx="426952" cy="3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rtal da Saúde - Secretaria de Estado da Saúde do Piauí">
            <a:extLst>
              <a:ext uri="{FF2B5EF4-FFF2-40B4-BE49-F238E27FC236}">
                <a16:creationId xmlns:a16="http://schemas.microsoft.com/office/drawing/2014/main" id="{80F8DAC0-D9E7-414C-820E-F4583DC90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51" y="5647409"/>
            <a:ext cx="4061829" cy="101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15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1774825" y="115887"/>
            <a:ext cx="8642400" cy="30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algn="ctr">
              <a:buClr>
                <a:schemeClr val="dk2"/>
              </a:buClr>
              <a:buSzPts val="3600"/>
            </a:pPr>
            <a:r>
              <a:rPr lang="en-US" sz="3600" b="1" dirty="0" err="1"/>
              <a:t>Portaria</a:t>
            </a:r>
            <a:r>
              <a:rPr lang="en-US" sz="3600" b="1"/>
              <a:t> de Consolidação nº 05</a:t>
            </a:r>
            <a:br>
              <a:rPr lang="en-US" sz="3600"/>
            </a:br>
            <a:r>
              <a:rPr lang="en-US" sz="3600" b="1" i="1"/>
              <a:t>CONSOLIDAÇÃO DAS NORMAS SOBRE AS AÇÕES E OS SERVIÇOS DE SAÚDE DO SISTEMA ÚNICO DE SAÚDE.</a:t>
            </a:r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>
            <a:off x="1981200" y="3068637"/>
            <a:ext cx="8229600" cy="25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Pts val="1900"/>
              <a:buNone/>
            </a:pPr>
            <a:endParaRPr sz="20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spcBef>
                <a:spcPts val="400"/>
              </a:spcBef>
              <a:buSzPts val="1900"/>
              <a:buNone/>
            </a:pPr>
            <a:endParaRPr sz="20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spcBef>
                <a:spcPts val="400"/>
              </a:spcBef>
              <a:buSzPts val="1900"/>
              <a:buNone/>
            </a:pPr>
            <a:endParaRPr sz="20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spcBef>
                <a:spcPts val="560"/>
              </a:spcBef>
              <a:buSzPts val="1900"/>
              <a:buNone/>
            </a:pPr>
            <a:r>
              <a:rPr lang="en-US" sz="2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ABASTECIMENTO DE ÁGUA </a:t>
            </a:r>
            <a:endParaRPr/>
          </a:p>
        </p:txBody>
      </p:sp>
      <p:pic>
        <p:nvPicPr>
          <p:cNvPr id="135" name="Google Shape;135;p17" descr="LOGOVIS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8125" y="5468937"/>
            <a:ext cx="785812" cy="766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 descr="Logo_CERES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85225" y="5400676"/>
            <a:ext cx="766762" cy="83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>
            <a:off x="1981200" y="3981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algn="ctr">
              <a:buClr>
                <a:schemeClr val="dk2"/>
              </a:buClr>
              <a:buSzPts val="3600"/>
            </a:pP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PORTARIA Nº 2914/2011 - MS</a:t>
            </a:r>
            <a:endParaRPr dirty="0"/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1"/>
          </p:nvPr>
        </p:nvSpPr>
        <p:spPr>
          <a:xfrm>
            <a:off x="1981200" y="1734746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indent="-116204">
              <a:spcBef>
                <a:spcPts val="0"/>
              </a:spcBef>
              <a:buSzPts val="2470"/>
              <a:buNone/>
            </a:pPr>
            <a:endParaRPr dirty="0"/>
          </a:p>
          <a:p>
            <a:pPr marL="273050" indent="-273050" algn="just">
              <a:spcBef>
                <a:spcPts val="0"/>
              </a:spcBef>
              <a:buSzPts val="2280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  <a:p>
            <a:pPr marL="273050" indent="-273050" algn="ctr">
              <a:spcBef>
                <a:spcPts val="0"/>
              </a:spcBef>
              <a:buSzPts val="2660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800" b="1" dirty="0">
                <a:solidFill>
                  <a:schemeClr val="dk2"/>
                </a:solidFill>
              </a:rPr>
              <a:t>ANEXO XX</a:t>
            </a:r>
            <a:r>
              <a:rPr lang="en-US" sz="2800" dirty="0">
                <a:solidFill>
                  <a:schemeClr val="dk2"/>
                </a:solidFill>
              </a:rPr>
              <a:t>  </a:t>
            </a:r>
            <a:endParaRPr dirty="0"/>
          </a:p>
          <a:p>
            <a:pPr marL="273050" indent="-273050" algn="ctr">
              <a:spcBef>
                <a:spcPts val="0"/>
              </a:spcBef>
              <a:buSzPts val="2660"/>
              <a:buNone/>
            </a:pPr>
            <a:endParaRPr sz="2800" dirty="0">
              <a:solidFill>
                <a:schemeClr val="dk2"/>
              </a:solidFill>
            </a:endParaRPr>
          </a:p>
          <a:p>
            <a:pPr marL="273050" indent="-273050" algn="ctr">
              <a:spcBef>
                <a:spcPts val="0"/>
              </a:spcBef>
              <a:buSzPts val="2660"/>
              <a:buNone/>
            </a:pPr>
            <a:r>
              <a:rPr lang="en-US" sz="2800" dirty="0">
                <a:solidFill>
                  <a:schemeClr val="dk2"/>
                </a:solidFill>
              </a:rPr>
              <a:t> </a:t>
            </a:r>
            <a:br>
              <a:rPr lang="en-US" sz="2800" dirty="0">
                <a:solidFill>
                  <a:schemeClr val="dk2"/>
                </a:solidFill>
              </a:rPr>
            </a:br>
            <a:r>
              <a:rPr lang="en-US" sz="2800" dirty="0">
                <a:solidFill>
                  <a:schemeClr val="dk2"/>
                </a:solidFill>
              </a:rPr>
              <a:t>DO CONTROLE E DA VIGILÂNCIA DA QUALIDADE DA ÁGUA PARA CONSUMO HUMANO E SEU PADRÃO DE POTABILIDADE (</a:t>
            </a:r>
            <a:r>
              <a:rPr lang="en-US" sz="2800" dirty="0" err="1">
                <a:solidFill>
                  <a:schemeClr val="dk2"/>
                </a:solidFill>
              </a:rPr>
              <a:t>Origem</a:t>
            </a:r>
            <a:r>
              <a:rPr lang="en-US" sz="2800" dirty="0">
                <a:solidFill>
                  <a:schemeClr val="dk2"/>
                </a:solidFill>
              </a:rPr>
              <a:t>: PRT MS/GM 2914/2011)</a:t>
            </a:r>
            <a:br>
              <a:rPr lang="en-US" sz="2800" dirty="0">
                <a:solidFill>
                  <a:schemeClr val="dk2"/>
                </a:solidFill>
              </a:rPr>
            </a:b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title"/>
          </p:nvPr>
        </p:nvSpPr>
        <p:spPr>
          <a:xfrm>
            <a:off x="1981200" y="1889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algn="ctr">
              <a:buClr>
                <a:srgbClr val="115964"/>
              </a:buClr>
              <a:buSzPts val="3600"/>
            </a:pPr>
            <a:r>
              <a:rPr lang="en-US" sz="3600" b="1" dirty="0">
                <a:solidFill>
                  <a:srgbClr val="115964"/>
                </a:solidFill>
                <a:latin typeface="Arial"/>
                <a:ea typeface="Arial"/>
                <a:cs typeface="Arial"/>
                <a:sym typeface="Arial"/>
              </a:rPr>
              <a:t>PORTARIA Nº 2914/2011 - MS</a:t>
            </a:r>
            <a:endParaRPr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D59468F-28B5-44BD-83C4-2E1EC71FEA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0203285"/>
              </p:ext>
            </p:extLst>
          </p:nvPr>
        </p:nvGraphicFramePr>
        <p:xfrm>
          <a:off x="2363189" y="1757548"/>
          <a:ext cx="7944592" cy="4353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1981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algn="ctr">
              <a:buClr>
                <a:srgbClr val="115964"/>
              </a:buClr>
              <a:buSzPts val="3200"/>
            </a:pPr>
            <a:r>
              <a:rPr lang="en-US" sz="3200" b="1">
                <a:solidFill>
                  <a:srgbClr val="115964"/>
                </a:solidFill>
                <a:latin typeface="Arial"/>
                <a:ea typeface="Arial"/>
                <a:cs typeface="Arial"/>
                <a:sym typeface="Arial"/>
              </a:rPr>
              <a:t>COMPETE AO MUNICIPIO:</a:t>
            </a:r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>
          <a:xfrm>
            <a:off x="1981200" y="2276475"/>
            <a:ext cx="8507400" cy="4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-156845">
              <a:spcBef>
                <a:spcPts val="0"/>
              </a:spcBef>
              <a:buSzPts val="2470"/>
              <a:buFont typeface="Noto Sans Symbols"/>
              <a:buChar char="⮚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Cadastrar as diferentes formas de abastecimento de água:</a:t>
            </a:r>
            <a:endParaRPr/>
          </a:p>
          <a:p>
            <a:pPr marL="0" indent="0">
              <a:spcBef>
                <a:spcPts val="520"/>
              </a:spcBef>
              <a:buSzPts val="247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         Sistemas de abastecimento de água – SAA;</a:t>
            </a:r>
            <a:endParaRPr/>
          </a:p>
          <a:p>
            <a:pPr marL="0" indent="0">
              <a:spcBef>
                <a:spcPts val="520"/>
              </a:spcBef>
              <a:buSzPts val="247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         Soluções alternativas coletivas – SAC;</a:t>
            </a:r>
            <a:endParaRPr/>
          </a:p>
          <a:p>
            <a:pPr marL="0" indent="0">
              <a:spcBef>
                <a:spcPts val="520"/>
              </a:spcBef>
              <a:buSzPts val="247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         Soluções alternativas individuais – SAI.</a:t>
            </a:r>
            <a:endParaRPr/>
          </a:p>
          <a:p>
            <a:pPr marL="0" indent="0">
              <a:spcBef>
                <a:spcPts val="520"/>
              </a:spcBef>
              <a:buSzPts val="247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indent="-156845">
              <a:spcBef>
                <a:spcPts val="520"/>
              </a:spcBef>
              <a:buSzPts val="2470"/>
              <a:buFont typeface="Noto Sans Symbols"/>
              <a:buChar char="⮚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Monitoramento da qualidade da água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1492035" y="1025189"/>
            <a:ext cx="9207929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algn="ctr">
              <a:buClr>
                <a:srgbClr val="115964"/>
              </a:buClr>
              <a:buSzPts val="3600"/>
            </a:pPr>
            <a:r>
              <a:rPr lang="en-US" sz="3600" b="1" dirty="0">
                <a:solidFill>
                  <a:srgbClr val="115964"/>
                </a:solidFill>
                <a:latin typeface="Arial"/>
                <a:ea typeface="Arial"/>
                <a:cs typeface="Arial"/>
                <a:sym typeface="Arial"/>
              </a:rPr>
              <a:t>SISTEMA DE INFORMAÇÃO DE VIGILÂNCIA DA QUALIDADE DA ÁGUA</a:t>
            </a:r>
            <a:br>
              <a:rPr lang="en-US" sz="3600" b="1" dirty="0">
                <a:solidFill>
                  <a:srgbClr val="1159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dirty="0">
                <a:solidFill>
                  <a:srgbClr val="115964"/>
                </a:solidFill>
                <a:latin typeface="Arial"/>
                <a:ea typeface="Arial"/>
                <a:cs typeface="Arial"/>
                <a:sym typeface="Arial"/>
              </a:rPr>
              <a:t>- SISAGUA</a:t>
            </a:r>
            <a:endParaRPr dirty="0"/>
          </a:p>
        </p:txBody>
      </p:sp>
      <p:sp>
        <p:nvSpPr>
          <p:cNvPr id="160" name="Google Shape;160;p21"/>
          <p:cNvSpPr txBox="1">
            <a:spLocks noGrp="1"/>
          </p:cNvSpPr>
          <p:nvPr>
            <p:ph type="body" idx="1"/>
          </p:nvPr>
        </p:nvSpPr>
        <p:spPr>
          <a:xfrm>
            <a:off x="1847850" y="2825489"/>
            <a:ext cx="8424900" cy="3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indent="-116204" algn="just">
              <a:spcBef>
                <a:spcPts val="0"/>
              </a:spcBef>
              <a:buSzPts val="2470"/>
              <a:buNone/>
            </a:pPr>
            <a:endParaRPr b="1" dirty="0"/>
          </a:p>
          <a:p>
            <a:pPr marL="342900" indent="-342900" algn="just">
              <a:spcBef>
                <a:spcPts val="480"/>
              </a:spcBef>
              <a:buSzPts val="2280"/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Atualizar</a:t>
            </a:r>
            <a:r>
              <a:rPr lang="en-US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 Banco de Dados com informações </a:t>
            </a:r>
            <a:r>
              <a:rPr lang="en-US" sz="2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importantes</a:t>
            </a:r>
            <a:r>
              <a:rPr lang="en-US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sobre</a:t>
            </a:r>
            <a:r>
              <a:rPr lang="en-US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os</a:t>
            </a:r>
            <a:r>
              <a:rPr lang="en-US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sistemas</a:t>
            </a:r>
            <a:r>
              <a:rPr lang="en-US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2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água</a:t>
            </a:r>
            <a:r>
              <a:rPr lang="en-US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480"/>
              </a:spcBef>
              <a:buSzPts val="2280"/>
              <a:buFont typeface="Wingdings" panose="05000000000000000000" pitchFamily="2" charset="2"/>
              <a:buChar char="Ø"/>
            </a:pPr>
            <a:endParaRPr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indent="-342900" algn="just">
              <a:spcBef>
                <a:spcPts val="480"/>
              </a:spcBef>
              <a:buSzPts val="2280"/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Visando</a:t>
            </a:r>
            <a:r>
              <a:rPr lang="en-US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analisar</a:t>
            </a:r>
            <a:r>
              <a:rPr lang="en-US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 </a:t>
            </a:r>
            <a:r>
              <a:rPr lang="en-US" sz="2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avaliar</a:t>
            </a:r>
            <a:r>
              <a:rPr lang="en-US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</a:t>
            </a:r>
            <a:r>
              <a:rPr lang="en-US" sz="2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Qualidade</a:t>
            </a:r>
            <a:r>
              <a:rPr lang="en-US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 </a:t>
            </a:r>
            <a:r>
              <a:rPr lang="en-US" sz="2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Água</a:t>
            </a:r>
            <a:r>
              <a:rPr lang="en-US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com </a:t>
            </a:r>
            <a:r>
              <a:rPr lang="en-US" sz="2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objetivo</a:t>
            </a:r>
            <a:r>
              <a:rPr lang="en-US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2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possibilitar</a:t>
            </a:r>
            <a:r>
              <a:rPr lang="en-US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melhor</a:t>
            </a:r>
            <a:r>
              <a:rPr lang="en-US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Planejamento</a:t>
            </a:r>
            <a:r>
              <a:rPr lang="en-US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das </a:t>
            </a:r>
            <a:r>
              <a:rPr lang="en-US" sz="2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Ações</a:t>
            </a:r>
            <a:r>
              <a:rPr lang="en-US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2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Vigilância</a:t>
            </a:r>
            <a:r>
              <a:rPr lang="en-US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no </a:t>
            </a:r>
            <a:r>
              <a:rPr lang="en-US" sz="2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âmbito</a:t>
            </a:r>
            <a:r>
              <a:rPr lang="en-US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do SUS.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/>
          <p:nvPr/>
        </p:nvSpPr>
        <p:spPr>
          <a:xfrm rot="-2639269">
            <a:off x="6691142" y="3212491"/>
            <a:ext cx="2958677" cy="2963252"/>
          </a:xfrm>
          <a:custGeom>
            <a:avLst/>
            <a:gdLst/>
            <a:ahLst/>
            <a:cxnLst/>
            <a:rect l="l" t="t" r="r" b="b"/>
            <a:pathLst>
              <a:path w="2882900" h="2992438" extrusionOk="0">
                <a:moveTo>
                  <a:pt x="0" y="1496219"/>
                </a:moveTo>
                <a:cubicBezTo>
                  <a:pt x="0" y="669880"/>
                  <a:pt x="645359" y="0"/>
                  <a:pt x="1441450" y="0"/>
                </a:cubicBezTo>
                <a:lnTo>
                  <a:pt x="2895988" y="-13586"/>
                </a:lnTo>
                <a:cubicBezTo>
                  <a:pt x="2887263" y="489683"/>
                  <a:pt x="2882900" y="992951"/>
                  <a:pt x="2882900" y="1496219"/>
                </a:cubicBezTo>
                <a:cubicBezTo>
                  <a:pt x="2882900" y="2322558"/>
                  <a:pt x="2237541" y="2992438"/>
                  <a:pt x="1441450" y="2992438"/>
                </a:cubicBezTo>
                <a:cubicBezTo>
                  <a:pt x="645359" y="2992438"/>
                  <a:pt x="0" y="2322558"/>
                  <a:pt x="0" y="1496219"/>
                </a:cubicBez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2"/>
          <p:cNvSpPr/>
          <p:nvPr/>
        </p:nvSpPr>
        <p:spPr>
          <a:xfrm rot="-2639269">
            <a:off x="2290757" y="3211164"/>
            <a:ext cx="2884953" cy="2994568"/>
          </a:xfrm>
          <a:custGeom>
            <a:avLst/>
            <a:gdLst/>
            <a:ahLst/>
            <a:cxnLst/>
            <a:rect l="l" t="t" r="r" b="b"/>
            <a:pathLst>
              <a:path w="2882900" h="2992437" extrusionOk="0">
                <a:moveTo>
                  <a:pt x="0" y="1496219"/>
                </a:moveTo>
                <a:cubicBezTo>
                  <a:pt x="0" y="669880"/>
                  <a:pt x="645359" y="0"/>
                  <a:pt x="1441450" y="0"/>
                </a:cubicBezTo>
                <a:lnTo>
                  <a:pt x="2895988" y="-13586"/>
                </a:lnTo>
                <a:cubicBezTo>
                  <a:pt x="2887263" y="489682"/>
                  <a:pt x="2882900" y="992950"/>
                  <a:pt x="2882900" y="1496219"/>
                </a:cubicBezTo>
                <a:cubicBezTo>
                  <a:pt x="2882900" y="2322558"/>
                  <a:pt x="2237541" y="2992438"/>
                  <a:pt x="1441450" y="2992438"/>
                </a:cubicBezTo>
                <a:cubicBezTo>
                  <a:pt x="645359" y="2992438"/>
                  <a:pt x="0" y="2322558"/>
                  <a:pt x="0" y="1496219"/>
                </a:cubicBez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endParaRPr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1981200" y="1131214"/>
            <a:ext cx="82296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algn="ctr">
              <a:buClr>
                <a:srgbClr val="115964"/>
              </a:buClr>
              <a:buSzPts val="3200"/>
            </a:pPr>
            <a:r>
              <a:rPr lang="en-US" sz="3200" b="1" dirty="0">
                <a:solidFill>
                  <a:srgbClr val="115964"/>
                </a:solidFill>
                <a:latin typeface="Arial"/>
                <a:ea typeface="Arial"/>
                <a:cs typeface="Arial"/>
                <a:sym typeface="Arial"/>
              </a:rPr>
              <a:t>RESPONSÁVEIS PELO MONITORAMENTO DA QUALIDADE DA ÁGUA</a:t>
            </a:r>
            <a:endParaRPr dirty="0"/>
          </a:p>
        </p:txBody>
      </p:sp>
      <p:sp>
        <p:nvSpPr>
          <p:cNvPr id="168" name="Google Shape;168;p22"/>
          <p:cNvSpPr txBox="1">
            <a:spLocks noGrp="1"/>
          </p:cNvSpPr>
          <p:nvPr>
            <p:ph type="body" idx="1"/>
          </p:nvPr>
        </p:nvSpPr>
        <p:spPr>
          <a:xfrm>
            <a:off x="2211211" y="1948071"/>
            <a:ext cx="40401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          </a:t>
            </a:r>
            <a:r>
              <a:rPr lang="en-US" dirty="0" err="1"/>
              <a:t>Controle</a:t>
            </a:r>
            <a:endParaRPr dirty="0"/>
          </a:p>
        </p:txBody>
      </p:sp>
      <p:sp>
        <p:nvSpPr>
          <p:cNvPr id="169" name="Google Shape;169;p22"/>
          <p:cNvSpPr txBox="1">
            <a:spLocks noGrp="1"/>
          </p:cNvSpPr>
          <p:nvPr>
            <p:ph type="body" idx="2"/>
          </p:nvPr>
        </p:nvSpPr>
        <p:spPr>
          <a:xfrm>
            <a:off x="6554787" y="1856509"/>
            <a:ext cx="40419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          </a:t>
            </a:r>
            <a:r>
              <a:rPr lang="en-US" dirty="0" err="1"/>
              <a:t>Vigilância</a:t>
            </a:r>
            <a:endParaRPr dirty="0"/>
          </a:p>
        </p:txBody>
      </p:sp>
      <p:sp>
        <p:nvSpPr>
          <p:cNvPr id="170" name="Google Shape;170;p22"/>
          <p:cNvSpPr txBox="1">
            <a:spLocks noGrp="1"/>
          </p:cNvSpPr>
          <p:nvPr>
            <p:ph type="body" idx="3"/>
          </p:nvPr>
        </p:nvSpPr>
        <p:spPr>
          <a:xfrm>
            <a:off x="1595313" y="4013626"/>
            <a:ext cx="4040100" cy="1389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indent="0" algn="ctr">
              <a:spcBef>
                <a:spcPts val="440"/>
              </a:spcBef>
              <a:buSzPts val="2090"/>
              <a:buNone/>
            </a:pPr>
            <a:r>
              <a:rPr lang="en-US" sz="2200" b="1" dirty="0">
                <a:solidFill>
                  <a:schemeClr val="dk1"/>
                </a:solidFill>
              </a:rPr>
              <a:t>   RESPONSÁVEL</a:t>
            </a:r>
          </a:p>
          <a:p>
            <a:pPr marL="0" indent="0" algn="ctr">
              <a:spcBef>
                <a:spcPts val="440"/>
              </a:spcBef>
              <a:buSzPts val="2090"/>
              <a:buNone/>
            </a:pPr>
            <a:r>
              <a:rPr lang="en-US" sz="2200" b="1" dirty="0">
                <a:solidFill>
                  <a:schemeClr val="dk1"/>
                </a:solidFill>
              </a:rPr>
              <a:t>PELO</a:t>
            </a:r>
            <a:endParaRPr lang="en-US" b="1" dirty="0"/>
          </a:p>
          <a:p>
            <a:pPr marL="0" indent="0" algn="ctr">
              <a:spcBef>
                <a:spcPts val="440"/>
              </a:spcBef>
              <a:buSzPts val="2090"/>
              <a:buNone/>
            </a:pPr>
            <a:r>
              <a:rPr lang="en-US" sz="2200" b="1" dirty="0">
                <a:solidFill>
                  <a:schemeClr val="dk1"/>
                </a:solidFill>
              </a:rPr>
              <a:t>FORNECIMENTO</a:t>
            </a:r>
          </a:p>
          <a:p>
            <a:pPr marL="0" indent="0" algn="ctr">
              <a:spcBef>
                <a:spcPts val="440"/>
              </a:spcBef>
              <a:buSzPts val="2090"/>
              <a:buNone/>
            </a:pPr>
            <a:r>
              <a:rPr lang="en-US" sz="2200" b="1" dirty="0">
                <a:solidFill>
                  <a:schemeClr val="dk1"/>
                </a:solidFill>
              </a:rPr>
              <a:t>DE ÁGUA</a:t>
            </a:r>
            <a:endParaRPr b="1" dirty="0"/>
          </a:p>
        </p:txBody>
      </p:sp>
      <p:sp>
        <p:nvSpPr>
          <p:cNvPr id="171" name="Google Shape;171;p22"/>
          <p:cNvSpPr txBox="1">
            <a:spLocks noGrp="1"/>
          </p:cNvSpPr>
          <p:nvPr>
            <p:ph type="body" idx="4"/>
          </p:nvPr>
        </p:nvSpPr>
        <p:spPr>
          <a:xfrm>
            <a:off x="6554787" y="3082925"/>
            <a:ext cx="4041900" cy="3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273050" indent="-140335">
              <a:spcBef>
                <a:spcPts val="0"/>
              </a:spcBef>
              <a:buSzPts val="2090"/>
            </a:pPr>
            <a:endParaRPr sz="2200" dirty="0">
              <a:solidFill>
                <a:schemeClr val="dk1"/>
              </a:solidFill>
            </a:endParaRPr>
          </a:p>
          <a:p>
            <a:pPr marL="273050" indent="-140335">
              <a:spcBef>
                <a:spcPts val="440"/>
              </a:spcBef>
              <a:buSzPts val="2090"/>
            </a:pPr>
            <a:endParaRPr sz="2200" dirty="0">
              <a:solidFill>
                <a:schemeClr val="dk1"/>
              </a:solidFill>
            </a:endParaRPr>
          </a:p>
          <a:p>
            <a:pPr marL="0" indent="0">
              <a:spcBef>
                <a:spcPts val="440"/>
              </a:spcBef>
              <a:buSzPts val="2090"/>
              <a:buNone/>
            </a:pPr>
            <a:r>
              <a:rPr lang="en-US" dirty="0"/>
              <a:t>        </a:t>
            </a:r>
          </a:p>
          <a:p>
            <a:pPr marL="0" indent="0">
              <a:spcBef>
                <a:spcPts val="440"/>
              </a:spcBef>
              <a:buSzPts val="2090"/>
              <a:buNone/>
            </a:pPr>
            <a:r>
              <a:rPr lang="en-US" sz="2200" dirty="0">
                <a:solidFill>
                  <a:schemeClr val="dk1"/>
                </a:solidFill>
              </a:rPr>
              <a:t>        </a:t>
            </a:r>
            <a:r>
              <a:rPr lang="en-US" sz="2200" b="1" dirty="0">
                <a:solidFill>
                  <a:schemeClr val="dk1"/>
                </a:solidFill>
              </a:rPr>
              <a:t>SETOR SAÚDE</a:t>
            </a:r>
            <a:endParaRPr b="1" dirty="0"/>
          </a:p>
          <a:p>
            <a:pPr marL="273050" indent="-140335">
              <a:spcBef>
                <a:spcPts val="440"/>
              </a:spcBef>
              <a:buSzPts val="2090"/>
            </a:pPr>
            <a:endParaRPr sz="2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1524000" y="981075"/>
            <a:ext cx="93963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algn="ctr">
              <a:buClr>
                <a:schemeClr val="dk2"/>
              </a:buClr>
              <a:buSzPts val="5000"/>
            </a:pPr>
            <a:r>
              <a:rPr lang="en-US"/>
              <a:t>     </a:t>
            </a:r>
            <a:r>
              <a:rPr lang="en-US" sz="3200" b="1">
                <a:solidFill>
                  <a:srgbClr val="115964"/>
                </a:solidFill>
                <a:latin typeface="Arial"/>
                <a:ea typeface="Arial"/>
                <a:cs typeface="Arial"/>
                <a:sym typeface="Arial"/>
              </a:rPr>
              <a:t>AGENTES POLUIDORES  DA ÁGUA      </a:t>
            </a:r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body" idx="1"/>
          </p:nvPr>
        </p:nvSpPr>
        <p:spPr>
          <a:xfrm>
            <a:off x="1919287" y="1557337"/>
            <a:ext cx="84360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228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indent="-144780">
              <a:spcBef>
                <a:spcPts val="480"/>
              </a:spcBef>
              <a:buSzPts val="2280"/>
              <a:buFont typeface="Noto Sans Symbols"/>
              <a:buChar char="⮚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Matéria orgânica                          </a:t>
            </a:r>
            <a:endParaRPr/>
          </a:p>
          <a:p>
            <a:pPr marL="0" indent="-144780">
              <a:spcBef>
                <a:spcPts val="480"/>
              </a:spcBef>
              <a:buSzPts val="2280"/>
              <a:buFont typeface="Noto Sans Symbols"/>
              <a:buChar char="⮚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Esgotos domésticos</a:t>
            </a:r>
            <a:endParaRPr/>
          </a:p>
          <a:p>
            <a:pPr marL="0" indent="-144780">
              <a:spcBef>
                <a:spcPts val="480"/>
              </a:spcBef>
              <a:buSzPts val="2280"/>
              <a:buFont typeface="Noto Sans Symbols"/>
              <a:buChar char="⮚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Agentes patogênicos</a:t>
            </a:r>
            <a:endParaRPr/>
          </a:p>
          <a:p>
            <a:pPr marL="0" indent="-144780">
              <a:spcBef>
                <a:spcPts val="480"/>
              </a:spcBef>
              <a:buSzPts val="2280"/>
              <a:buFont typeface="Noto Sans Symbols"/>
              <a:buChar char="⮚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Agrotóxicos</a:t>
            </a:r>
            <a:endParaRPr/>
          </a:p>
          <a:p>
            <a:pPr marL="0" indent="-144780">
              <a:spcBef>
                <a:spcPts val="480"/>
              </a:spcBef>
              <a:buSzPts val="2280"/>
              <a:buFont typeface="Noto Sans Symbols"/>
              <a:buChar char="⮚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Metais pesados, etc.</a:t>
            </a:r>
            <a:endParaRPr/>
          </a:p>
          <a:p>
            <a:pPr marL="0" indent="0">
              <a:spcBef>
                <a:spcPts val="480"/>
              </a:spcBef>
              <a:buSzPts val="228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73050" indent="-128270">
              <a:spcBef>
                <a:spcPts val="480"/>
              </a:spcBef>
              <a:buSzPts val="228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23" descr="C:\Users\ana.cardoso\Desktop\downlo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6713" y="4334493"/>
            <a:ext cx="3962399" cy="2161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9" name="Google Shape;179;p23" descr="C:\Users\ana.cardoso\Desktop\download (1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5887" y="1977925"/>
            <a:ext cx="5160055" cy="4041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luxo">
  <a:themeElements>
    <a:clrScheme name="Flux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843</Words>
  <Application>Microsoft Office PowerPoint</Application>
  <PresentationFormat>Widescreen</PresentationFormat>
  <Paragraphs>135</Paragraphs>
  <Slides>22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Constantia</vt:lpstr>
      <vt:lpstr>Noto Sans Symbols</vt:lpstr>
      <vt:lpstr>Wingdings</vt:lpstr>
      <vt:lpstr>Fluxo</vt:lpstr>
      <vt:lpstr>Tema do Office</vt:lpstr>
      <vt:lpstr>Apresentação do PowerPoint</vt:lpstr>
      <vt:lpstr>CAPACITAÇÃO EM INSPEÇÃO SANITARIA EM SERVIÇOS E PRODUTOS</vt:lpstr>
      <vt:lpstr>Portaria de Consolidação nº 05 CONSOLIDAÇÃO DAS NORMAS SOBRE AS AÇÕES E OS SERVIÇOS DE SAÚDE DO SISTEMA ÚNICO DE SAÚDE.</vt:lpstr>
      <vt:lpstr>     PORTARIA Nº 2914/2011 - MS</vt:lpstr>
      <vt:lpstr>PORTARIA Nº 2914/2011 - MS</vt:lpstr>
      <vt:lpstr>COMPETE AO MUNICIPIO:</vt:lpstr>
      <vt:lpstr>SISTEMA DE INFORMAÇÃO DE VIGILÂNCIA DA QUALIDADE DA ÁGUA - SISAGUA</vt:lpstr>
      <vt:lpstr>RESPONSÁVEIS PELO MONITORAMENTO DA QUALIDADE DA ÁGUA</vt:lpstr>
      <vt:lpstr>     AGENTES POLUIDORES  DA ÁGUA      </vt:lpstr>
      <vt:lpstr>A ÁGUA PODE AFETAR A SAÚDE DO HOMEM DE DIVERSAS MANEIRAS</vt:lpstr>
      <vt:lpstr>TECNOLOGIA DE TRATAMENTO</vt:lpstr>
      <vt:lpstr>Apresentação do PowerPoint</vt:lpstr>
      <vt:lpstr>Apresentação do PowerPoint</vt:lpstr>
      <vt:lpstr>Apresentação do PowerPoint</vt:lpstr>
      <vt:lpstr>Apresentação do PowerPoint</vt:lpstr>
      <vt:lpstr>ANÁLISES</vt:lpstr>
      <vt:lpstr>SISTEMA ALTERNATIVO COLETIVO</vt:lpstr>
      <vt:lpstr>Apresentação do PowerPoint</vt:lpstr>
      <vt:lpstr>   OBJETIVO</vt:lpstr>
      <vt:lpstr>MONITORAMENTO DA ÁGUA DO CARRO PIPA</vt:lpstr>
      <vt:lpstr>Apresentação do PowerPoint</vt:lpstr>
      <vt:lpstr>CANAIS DE COMUNICAÇÃO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Lafaette Leite Barroso</dc:creator>
  <cp:lastModifiedBy>Cyntia Veras</cp:lastModifiedBy>
  <cp:revision>7</cp:revision>
  <dcterms:created xsi:type="dcterms:W3CDTF">2021-02-01T23:58:50Z</dcterms:created>
  <dcterms:modified xsi:type="dcterms:W3CDTF">2021-02-03T18:27:57Z</dcterms:modified>
</cp:coreProperties>
</file>