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  <p:sldMasterId id="2147483722" r:id="rId2"/>
    <p:sldMasterId id="2147483734" r:id="rId3"/>
  </p:sldMasterIdLst>
  <p:notesMasterIdLst>
    <p:notesMasterId r:id="rId43"/>
  </p:notesMasterIdLst>
  <p:sldIdLst>
    <p:sldId id="531" r:id="rId4"/>
    <p:sldId id="258" r:id="rId5"/>
    <p:sldId id="260" r:id="rId6"/>
    <p:sldId id="749" r:id="rId7"/>
    <p:sldId id="330" r:id="rId8"/>
    <p:sldId id="750" r:id="rId9"/>
    <p:sldId id="748" r:id="rId10"/>
    <p:sldId id="362" r:id="rId11"/>
    <p:sldId id="363" r:id="rId12"/>
    <p:sldId id="780" r:id="rId13"/>
    <p:sldId id="784" r:id="rId14"/>
    <p:sldId id="792" r:id="rId15"/>
    <p:sldId id="364" r:id="rId16"/>
    <p:sldId id="791" r:id="rId17"/>
    <p:sldId id="357" r:id="rId18"/>
    <p:sldId id="264" r:id="rId19"/>
    <p:sldId id="270" r:id="rId20"/>
    <p:sldId id="271" r:id="rId21"/>
    <p:sldId id="789" r:id="rId22"/>
    <p:sldId id="272" r:id="rId23"/>
    <p:sldId id="273" r:id="rId24"/>
    <p:sldId id="274" r:id="rId25"/>
    <p:sldId id="275" r:id="rId26"/>
    <p:sldId id="276" r:id="rId27"/>
    <p:sldId id="285" r:id="rId28"/>
    <p:sldId id="338" r:id="rId29"/>
    <p:sldId id="339" r:id="rId30"/>
    <p:sldId id="340" r:id="rId31"/>
    <p:sldId id="341" r:id="rId32"/>
    <p:sldId id="342" r:id="rId33"/>
    <p:sldId id="278" r:id="rId34"/>
    <p:sldId id="365" r:id="rId35"/>
    <p:sldId id="321" r:id="rId36"/>
    <p:sldId id="322" r:id="rId37"/>
    <p:sldId id="323" r:id="rId38"/>
    <p:sldId id="324" r:id="rId39"/>
    <p:sldId id="325" r:id="rId40"/>
    <p:sldId id="326" r:id="rId41"/>
    <p:sldId id="69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BF4EB-81EF-4747-87C8-11E82EE57175}" type="doc">
      <dgm:prSet loTypeId="urn:microsoft.com/office/officeart/2005/8/layout/pyramid2" loCatId="pyramid" qsTypeId="urn:microsoft.com/office/officeart/2005/8/quickstyle/3d3" qsCatId="3D" csTypeId="urn:microsoft.com/office/officeart/2005/8/colors/colorful3" csCatId="colorful" phldr="1"/>
      <dgm:spPr/>
    </dgm:pt>
    <dgm:pt modelId="{1FBAAD47-004E-4A67-8A28-5DF79BD43825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ANVISA</a:t>
          </a:r>
        </a:p>
      </dgm:t>
    </dgm:pt>
    <dgm:pt modelId="{F021471A-35CB-441F-B3E0-8180B149FFA2}" type="parTrans" cxnId="{DE7D5171-F3CF-482A-B3CB-3ABFB036FAA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A0F99-1679-4C3D-9133-F37FB1D0C6F5}" type="sibTrans" cxnId="{DE7D5171-F3CF-482A-B3CB-3ABFB036FAA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38230-408E-4802-8E98-6426C33E71BA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DIVISA /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Cerests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Estaduais e Regionais</a:t>
          </a:r>
        </a:p>
      </dgm:t>
    </dgm:pt>
    <dgm:pt modelId="{E3235AA8-A34F-4118-A63D-EF1466057A83}" type="parTrans" cxnId="{5FCD5C0B-F0E3-4F4A-AA69-5AAA04AE74C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D094D-4649-42D1-829A-537B26E84B74}" type="sibTrans" cxnId="{5FCD5C0B-F0E3-4F4A-AA69-5AAA04AE74C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BD0EA-09CB-4C48-A148-B54B5163389D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VISAS MUNICIPAIS</a:t>
          </a:r>
        </a:p>
      </dgm:t>
    </dgm:pt>
    <dgm:pt modelId="{73E8AB47-C79C-4B05-838A-00E79B9EBBEE}" type="parTrans" cxnId="{8A46D0A2-E527-47D8-8C72-74CC78041B1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9D125-5D25-47D4-B521-EB92D2992E55}" type="sibTrans" cxnId="{8A46D0A2-E527-47D8-8C72-74CC78041B1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FF942-9A06-4F2E-94B4-7E64E0A98CA3}" type="pres">
      <dgm:prSet presAssocID="{501BF4EB-81EF-4747-87C8-11E82EE57175}" presName="compositeShape" presStyleCnt="0">
        <dgm:presLayoutVars>
          <dgm:dir/>
          <dgm:resizeHandles/>
        </dgm:presLayoutVars>
      </dgm:prSet>
      <dgm:spPr/>
    </dgm:pt>
    <dgm:pt modelId="{D3085BCA-0EF5-40E2-B7D2-510725DCFDA2}" type="pres">
      <dgm:prSet presAssocID="{501BF4EB-81EF-4747-87C8-11E82EE57175}" presName="pyramid" presStyleLbl="node1" presStyleIdx="0" presStyleCnt="1" custScaleY="94013"/>
      <dgm:spPr/>
    </dgm:pt>
    <dgm:pt modelId="{5948413E-6434-4BB9-9627-D136F324DABF}" type="pres">
      <dgm:prSet presAssocID="{501BF4EB-81EF-4747-87C8-11E82EE57175}" presName="theList" presStyleCnt="0"/>
      <dgm:spPr/>
    </dgm:pt>
    <dgm:pt modelId="{5FE1EF9C-32F6-4F70-8614-89BED37892D1}" type="pres">
      <dgm:prSet presAssocID="{1FBAAD47-004E-4A67-8A28-5DF79BD43825}" presName="aNode" presStyleLbl="fgAcc1" presStyleIdx="0" presStyleCnt="3">
        <dgm:presLayoutVars>
          <dgm:bulletEnabled val="1"/>
        </dgm:presLayoutVars>
      </dgm:prSet>
      <dgm:spPr/>
    </dgm:pt>
    <dgm:pt modelId="{FDE6E517-EA56-4415-91DE-EAC8E46D0D50}" type="pres">
      <dgm:prSet presAssocID="{1FBAAD47-004E-4A67-8A28-5DF79BD43825}" presName="aSpace" presStyleCnt="0"/>
      <dgm:spPr/>
    </dgm:pt>
    <dgm:pt modelId="{C20E0FDB-2968-4105-8895-E98C9BD48733}" type="pres">
      <dgm:prSet presAssocID="{A1F38230-408E-4802-8E98-6426C33E71BA}" presName="aNode" presStyleLbl="fgAcc1" presStyleIdx="1" presStyleCnt="3">
        <dgm:presLayoutVars>
          <dgm:bulletEnabled val="1"/>
        </dgm:presLayoutVars>
      </dgm:prSet>
      <dgm:spPr/>
    </dgm:pt>
    <dgm:pt modelId="{DE5FA236-209A-4023-B2E6-1C72680C6F23}" type="pres">
      <dgm:prSet presAssocID="{A1F38230-408E-4802-8E98-6426C33E71BA}" presName="aSpace" presStyleCnt="0"/>
      <dgm:spPr/>
    </dgm:pt>
    <dgm:pt modelId="{BCE6DC79-4C97-47CB-86AA-1800FD0C1FFC}" type="pres">
      <dgm:prSet presAssocID="{9DFBD0EA-09CB-4C48-A148-B54B5163389D}" presName="aNode" presStyleLbl="fgAcc1" presStyleIdx="2" presStyleCnt="3">
        <dgm:presLayoutVars>
          <dgm:bulletEnabled val="1"/>
        </dgm:presLayoutVars>
      </dgm:prSet>
      <dgm:spPr/>
    </dgm:pt>
    <dgm:pt modelId="{A988A6A7-2612-4CE0-9331-1BE662EB53EE}" type="pres">
      <dgm:prSet presAssocID="{9DFBD0EA-09CB-4C48-A148-B54B5163389D}" presName="aSpace" presStyleCnt="0"/>
      <dgm:spPr/>
    </dgm:pt>
  </dgm:ptLst>
  <dgm:cxnLst>
    <dgm:cxn modelId="{5FCD5C0B-F0E3-4F4A-AA69-5AAA04AE74C0}" srcId="{501BF4EB-81EF-4747-87C8-11E82EE57175}" destId="{A1F38230-408E-4802-8E98-6426C33E71BA}" srcOrd="1" destOrd="0" parTransId="{E3235AA8-A34F-4118-A63D-EF1466057A83}" sibTransId="{2FBD094D-4649-42D1-829A-537B26E84B74}"/>
    <dgm:cxn modelId="{DE7D5171-F3CF-482A-B3CB-3ABFB036FAA6}" srcId="{501BF4EB-81EF-4747-87C8-11E82EE57175}" destId="{1FBAAD47-004E-4A67-8A28-5DF79BD43825}" srcOrd="0" destOrd="0" parTransId="{F021471A-35CB-441F-B3E0-8180B149FFA2}" sibTransId="{323A0F99-1679-4C3D-9133-F37FB1D0C6F5}"/>
    <dgm:cxn modelId="{DC1F0B83-5C78-45F2-9C1A-7E3826926314}" type="presOf" srcId="{A1F38230-408E-4802-8E98-6426C33E71BA}" destId="{C20E0FDB-2968-4105-8895-E98C9BD48733}" srcOrd="0" destOrd="0" presId="urn:microsoft.com/office/officeart/2005/8/layout/pyramid2"/>
    <dgm:cxn modelId="{8A46D0A2-E527-47D8-8C72-74CC78041B19}" srcId="{501BF4EB-81EF-4747-87C8-11E82EE57175}" destId="{9DFBD0EA-09CB-4C48-A148-B54B5163389D}" srcOrd="2" destOrd="0" parTransId="{73E8AB47-C79C-4B05-838A-00E79B9EBBEE}" sibTransId="{A8D9D125-5D25-47D4-B521-EB92D2992E55}"/>
    <dgm:cxn modelId="{3F846AB7-9135-4E7B-86F9-AF0E37FF03BB}" type="presOf" srcId="{501BF4EB-81EF-4747-87C8-11E82EE57175}" destId="{C19FF942-9A06-4F2E-94B4-7E64E0A98CA3}" srcOrd="0" destOrd="0" presId="urn:microsoft.com/office/officeart/2005/8/layout/pyramid2"/>
    <dgm:cxn modelId="{1A0288F0-BCF6-4097-9046-B3A07F0931CC}" type="presOf" srcId="{9DFBD0EA-09CB-4C48-A148-B54B5163389D}" destId="{BCE6DC79-4C97-47CB-86AA-1800FD0C1FFC}" srcOrd="0" destOrd="0" presId="urn:microsoft.com/office/officeart/2005/8/layout/pyramid2"/>
    <dgm:cxn modelId="{845AF1F2-5134-4632-B74D-0FC5A369A397}" type="presOf" srcId="{1FBAAD47-004E-4A67-8A28-5DF79BD43825}" destId="{5FE1EF9C-32F6-4F70-8614-89BED37892D1}" srcOrd="0" destOrd="0" presId="urn:microsoft.com/office/officeart/2005/8/layout/pyramid2"/>
    <dgm:cxn modelId="{3B8B84D4-40D7-48DA-8A9F-AEEF3195FA31}" type="presParOf" srcId="{C19FF942-9A06-4F2E-94B4-7E64E0A98CA3}" destId="{D3085BCA-0EF5-40E2-B7D2-510725DCFDA2}" srcOrd="0" destOrd="0" presId="urn:microsoft.com/office/officeart/2005/8/layout/pyramid2"/>
    <dgm:cxn modelId="{5B5B5335-0B13-4F96-AA08-D64E5446B64A}" type="presParOf" srcId="{C19FF942-9A06-4F2E-94B4-7E64E0A98CA3}" destId="{5948413E-6434-4BB9-9627-D136F324DABF}" srcOrd="1" destOrd="0" presId="urn:microsoft.com/office/officeart/2005/8/layout/pyramid2"/>
    <dgm:cxn modelId="{5917FC85-C62F-4FD0-A4CB-922CCEBC544B}" type="presParOf" srcId="{5948413E-6434-4BB9-9627-D136F324DABF}" destId="{5FE1EF9C-32F6-4F70-8614-89BED37892D1}" srcOrd="0" destOrd="0" presId="urn:microsoft.com/office/officeart/2005/8/layout/pyramid2"/>
    <dgm:cxn modelId="{9E95C9D6-21E4-48E6-B34F-3BACB191A7A6}" type="presParOf" srcId="{5948413E-6434-4BB9-9627-D136F324DABF}" destId="{FDE6E517-EA56-4415-91DE-EAC8E46D0D50}" srcOrd="1" destOrd="0" presId="urn:microsoft.com/office/officeart/2005/8/layout/pyramid2"/>
    <dgm:cxn modelId="{BD2DD966-EA2F-47CC-94C1-C85DB461638B}" type="presParOf" srcId="{5948413E-6434-4BB9-9627-D136F324DABF}" destId="{C20E0FDB-2968-4105-8895-E98C9BD48733}" srcOrd="2" destOrd="0" presId="urn:microsoft.com/office/officeart/2005/8/layout/pyramid2"/>
    <dgm:cxn modelId="{00AF225D-CD51-4E95-B162-AEAE3C390405}" type="presParOf" srcId="{5948413E-6434-4BB9-9627-D136F324DABF}" destId="{DE5FA236-209A-4023-B2E6-1C72680C6F23}" srcOrd="3" destOrd="0" presId="urn:microsoft.com/office/officeart/2005/8/layout/pyramid2"/>
    <dgm:cxn modelId="{01BE6A10-2558-4DE1-B580-8EBE92643784}" type="presParOf" srcId="{5948413E-6434-4BB9-9627-D136F324DABF}" destId="{BCE6DC79-4C97-47CB-86AA-1800FD0C1FFC}" srcOrd="4" destOrd="0" presId="urn:microsoft.com/office/officeart/2005/8/layout/pyramid2"/>
    <dgm:cxn modelId="{5C44D3F2-FE21-48A7-AA85-290DBBA8D1DB}" type="presParOf" srcId="{5948413E-6434-4BB9-9627-D136F324DABF}" destId="{A988A6A7-2612-4CE0-9331-1BE662EB53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AF997-C85F-4400-85D2-23CBA305FE06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B5CA7201-DCFE-4579-B627-6C93E3AEF63E}" type="presOf" srcId="{2E178223-883B-4BF9-A917-2C7C89D34600}" destId="{24BFA6C5-63C1-4672-BF5E-1C3307B69A3D}" srcOrd="0" destOrd="0" presId="urn:microsoft.com/office/officeart/2005/8/layout/cycle6"/>
    <dgm:cxn modelId="{1C7FDD08-0EF9-47AC-9B4B-A15EB689CEFE}" type="presOf" srcId="{6051DCA2-8921-4F09-8EE2-A22BED01B75A}" destId="{07BB8540-C447-409E-8793-C7B470D72FFD}" srcOrd="0" destOrd="0" presId="urn:microsoft.com/office/officeart/2005/8/layout/cycle6"/>
    <dgm:cxn modelId="{DC0CA731-30D6-408A-9FC1-C84C91036C63}" type="presOf" srcId="{5A4A52CC-E7A1-43F7-85D7-BA454357BF76}" destId="{6087168D-C65B-43C7-AC1A-1DC5196E1E2B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ED4E283A-BC6D-4D14-8D5B-D458F360E80E}" type="presOf" srcId="{6BCCDD1D-76DF-458B-81E2-548238C8E782}" destId="{ECBD555A-7125-4002-BF2F-96AAB7152238}" srcOrd="0" destOrd="0" presId="urn:microsoft.com/office/officeart/2005/8/layout/cycle6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53B94677-4CB9-489B-9196-9FE231C60595}" type="presOf" srcId="{C1733168-D0D7-4A6E-B07D-601795137AFC}" destId="{60014459-339C-47BD-8134-C366AE7F2216}" srcOrd="0" destOrd="0" presId="urn:microsoft.com/office/officeart/2005/8/layout/cycle6"/>
    <dgm:cxn modelId="{A5CE9A8F-6199-48A1-8796-5263CCE0129E}" type="presOf" srcId="{83BF18A4-F12C-4D7C-A403-966954D14B40}" destId="{0766ACC5-1800-4C1A-B6D0-3D4181C70E3B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A01B49A5-E4F3-47B8-9564-A2EAB42CCBC9}" type="presOf" srcId="{25BAF997-C85F-4400-85D2-23CBA305FE06}" destId="{8DAD9277-4970-4F0E-8CF0-44B83B2DA818}" srcOrd="0" destOrd="0" presId="urn:microsoft.com/office/officeart/2005/8/layout/cycle6"/>
    <dgm:cxn modelId="{3A6D19A6-C1A1-4EA0-ADD3-DBC83B69481E}" type="presOf" srcId="{7963C3C7-5A69-4556-9AC3-AB78224457AC}" destId="{F815F8AB-5DF5-443B-8DAB-D7A3DD3E4E6F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77F215BB-D2FF-4DFC-B6E7-9363757F5267}" type="presOf" srcId="{1A8AD966-12A8-437E-B271-B85FDBB5E464}" destId="{9476BA54-C5F2-461C-B21C-0A51F0DE2F57}" srcOrd="0" destOrd="0" presId="urn:microsoft.com/office/officeart/2005/8/layout/cycle6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7D4FD0C8-66D9-461D-A1CE-0806CA253116}" type="presOf" srcId="{F74298BC-4E5D-438D-AA9E-E59C1318DE12}" destId="{23C6BE2F-DE99-409C-9EC1-5B0169A6503B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F88C97E5-208A-4227-9158-1E580ED33841}" type="presOf" srcId="{05BB6294-C02F-4122-A214-E11D2C6F1EFC}" destId="{BC3BAFBB-1FC4-4DF6-AC35-319FBEE2853C}" srcOrd="0" destOrd="0" presId="urn:microsoft.com/office/officeart/2005/8/layout/cycle6"/>
    <dgm:cxn modelId="{922E1BE8-A8B0-40B5-9C0C-8CEDF25D6CF5}" type="presOf" srcId="{A030D64C-637D-486E-BD82-E38FF23A9508}" destId="{BC5EA8B9-5766-44D3-80CD-DF0A418588DA}" srcOrd="0" destOrd="0" presId="urn:microsoft.com/office/officeart/2005/8/layout/cycle6"/>
    <dgm:cxn modelId="{92D8C0FA-ED79-41B5-B452-87064A322F2A}" type="presOf" srcId="{66CEEA89-7F83-4F2A-8302-F63FBA0022BD}" destId="{961FFA09-C8A3-4670-850F-ADF404E32C09}" srcOrd="0" destOrd="0" presId="urn:microsoft.com/office/officeart/2005/8/layout/cycle6"/>
    <dgm:cxn modelId="{7DBEE85E-E81C-4989-900B-50BA257AAD36}" type="presParOf" srcId="{23C6BE2F-DE99-409C-9EC1-5B0169A6503B}" destId="{BC3BAFBB-1FC4-4DF6-AC35-319FBEE2853C}" srcOrd="0" destOrd="0" presId="urn:microsoft.com/office/officeart/2005/8/layout/cycle6"/>
    <dgm:cxn modelId="{BCE9265C-8495-4664-A5DB-BD98510FEE0B}" type="presParOf" srcId="{23C6BE2F-DE99-409C-9EC1-5B0169A6503B}" destId="{5B80B17A-0DB7-42E7-9EFA-4AF48A24C916}" srcOrd="1" destOrd="0" presId="urn:microsoft.com/office/officeart/2005/8/layout/cycle6"/>
    <dgm:cxn modelId="{5BDD17B6-782B-4A64-A966-C4FAA97006A2}" type="presParOf" srcId="{23C6BE2F-DE99-409C-9EC1-5B0169A6503B}" destId="{0766ACC5-1800-4C1A-B6D0-3D4181C70E3B}" srcOrd="2" destOrd="0" presId="urn:microsoft.com/office/officeart/2005/8/layout/cycle6"/>
    <dgm:cxn modelId="{8B7016A4-6B4A-40F2-A87D-36AE7B621442}" type="presParOf" srcId="{23C6BE2F-DE99-409C-9EC1-5B0169A6503B}" destId="{6087168D-C65B-43C7-AC1A-1DC5196E1E2B}" srcOrd="3" destOrd="0" presId="urn:microsoft.com/office/officeart/2005/8/layout/cycle6"/>
    <dgm:cxn modelId="{E3705343-E88A-453A-9021-EB1F95E416F9}" type="presParOf" srcId="{23C6BE2F-DE99-409C-9EC1-5B0169A6503B}" destId="{24B2CCE2-4948-4E6F-ABBF-AEA66A283AC1}" srcOrd="4" destOrd="0" presId="urn:microsoft.com/office/officeart/2005/8/layout/cycle6"/>
    <dgm:cxn modelId="{1908C4EA-5954-425C-BD54-AC021A011B4C}" type="presParOf" srcId="{23C6BE2F-DE99-409C-9EC1-5B0169A6503B}" destId="{9476BA54-C5F2-461C-B21C-0A51F0DE2F57}" srcOrd="5" destOrd="0" presId="urn:microsoft.com/office/officeart/2005/8/layout/cycle6"/>
    <dgm:cxn modelId="{782BC7E3-D16D-4957-861C-938183638521}" type="presParOf" srcId="{23C6BE2F-DE99-409C-9EC1-5B0169A6503B}" destId="{ECBD555A-7125-4002-BF2F-96AAB7152238}" srcOrd="6" destOrd="0" presId="urn:microsoft.com/office/officeart/2005/8/layout/cycle6"/>
    <dgm:cxn modelId="{D69365C5-4DB8-4656-9960-B730CF6D2569}" type="presParOf" srcId="{23C6BE2F-DE99-409C-9EC1-5B0169A6503B}" destId="{706F484D-BFCB-479F-9D49-756E8F33E3E9}" srcOrd="7" destOrd="0" presId="urn:microsoft.com/office/officeart/2005/8/layout/cycle6"/>
    <dgm:cxn modelId="{8C21F301-593C-4A48-A38A-6C06E8885733}" type="presParOf" srcId="{23C6BE2F-DE99-409C-9EC1-5B0169A6503B}" destId="{F815F8AB-5DF5-443B-8DAB-D7A3DD3E4E6F}" srcOrd="8" destOrd="0" presId="urn:microsoft.com/office/officeart/2005/8/layout/cycle6"/>
    <dgm:cxn modelId="{90AA5951-2420-46A9-AAE4-41CA1B7C424F}" type="presParOf" srcId="{23C6BE2F-DE99-409C-9EC1-5B0169A6503B}" destId="{8DAD9277-4970-4F0E-8CF0-44B83B2DA818}" srcOrd="9" destOrd="0" presId="urn:microsoft.com/office/officeart/2005/8/layout/cycle6"/>
    <dgm:cxn modelId="{F19927DB-41E8-4A92-A19F-9AAD9E3FFDD4}" type="presParOf" srcId="{23C6BE2F-DE99-409C-9EC1-5B0169A6503B}" destId="{4B89202C-AAB5-4808-AAB7-29C955E37E6A}" srcOrd="10" destOrd="0" presId="urn:microsoft.com/office/officeart/2005/8/layout/cycle6"/>
    <dgm:cxn modelId="{A1D7D762-53AD-4849-9F92-9D3C78A56EB5}" type="presParOf" srcId="{23C6BE2F-DE99-409C-9EC1-5B0169A6503B}" destId="{24BFA6C5-63C1-4672-BF5E-1C3307B69A3D}" srcOrd="11" destOrd="0" presId="urn:microsoft.com/office/officeart/2005/8/layout/cycle6"/>
    <dgm:cxn modelId="{2F329D15-69B3-42AE-9CC9-CDA7407A4A07}" type="presParOf" srcId="{23C6BE2F-DE99-409C-9EC1-5B0169A6503B}" destId="{BC5EA8B9-5766-44D3-80CD-DF0A418588DA}" srcOrd="12" destOrd="0" presId="urn:microsoft.com/office/officeart/2005/8/layout/cycle6"/>
    <dgm:cxn modelId="{387864C7-8E83-4227-BE1E-AF3DDEC04A65}" type="presParOf" srcId="{23C6BE2F-DE99-409C-9EC1-5B0169A6503B}" destId="{B68C61B0-8E35-497D-9AD9-70B97E9741D9}" srcOrd="13" destOrd="0" presId="urn:microsoft.com/office/officeart/2005/8/layout/cycle6"/>
    <dgm:cxn modelId="{FA45ED61-BD30-4B37-91A0-C8753F512D22}" type="presParOf" srcId="{23C6BE2F-DE99-409C-9EC1-5B0169A6503B}" destId="{961FFA09-C8A3-4670-850F-ADF404E32C09}" srcOrd="14" destOrd="0" presId="urn:microsoft.com/office/officeart/2005/8/layout/cycle6"/>
    <dgm:cxn modelId="{E5833379-77BD-42D8-85AE-30B7725C2811}" type="presParOf" srcId="{23C6BE2F-DE99-409C-9EC1-5B0169A6503B}" destId="{07BB8540-C447-409E-8793-C7B470D72FFD}" srcOrd="15" destOrd="0" presId="urn:microsoft.com/office/officeart/2005/8/layout/cycle6"/>
    <dgm:cxn modelId="{FBD32974-BB28-4293-AFD3-69F738901CF6}" type="presParOf" srcId="{23C6BE2F-DE99-409C-9EC1-5B0169A6503B}" destId="{6862BF12-130C-4D6A-AAC5-A417C675F204}" srcOrd="16" destOrd="0" presId="urn:microsoft.com/office/officeart/2005/8/layout/cycle6"/>
    <dgm:cxn modelId="{66278E73-7A82-4BD0-97C7-6342E0AB5D56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/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/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/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/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/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/>
        </a:p>
      </dgm:t>
    </dgm:pt>
    <dgm:pt modelId="{A030D64C-637D-486E-BD82-E38FF23A9508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/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/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/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/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/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/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/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17647C07-C6FE-4D36-BD2F-72E8C41BBF7A}" type="presOf" srcId="{2E178223-883B-4BF9-A917-2C7C89D34600}" destId="{24BFA6C5-63C1-4672-BF5E-1C3307B69A3D}" srcOrd="0" destOrd="0" presId="urn:microsoft.com/office/officeart/2005/8/layout/cycle6"/>
    <dgm:cxn modelId="{9709E914-BD27-4225-98E9-1CADC7D30C09}" type="presOf" srcId="{A030D64C-637D-486E-BD82-E38FF23A9508}" destId="{BC5EA8B9-5766-44D3-80CD-DF0A418588DA}" srcOrd="0" destOrd="0" presId="urn:microsoft.com/office/officeart/2005/8/layout/cycle6"/>
    <dgm:cxn modelId="{44C9DB18-59D3-4DA4-9029-22E22304B5F9}" type="presOf" srcId="{66CEEA89-7F83-4F2A-8302-F63FBA0022BD}" destId="{961FFA09-C8A3-4670-850F-ADF404E32C09}" srcOrd="0" destOrd="0" presId="urn:microsoft.com/office/officeart/2005/8/layout/cycle6"/>
    <dgm:cxn modelId="{BAF53224-5473-4AC6-B63D-8301FE5FE5E0}" type="presOf" srcId="{C1733168-D0D7-4A6E-B07D-601795137AFC}" destId="{60014459-339C-47BD-8134-C366AE7F2216}" srcOrd="0" destOrd="0" presId="urn:microsoft.com/office/officeart/2005/8/layout/cycle6"/>
    <dgm:cxn modelId="{23B27431-F386-4095-9076-034A7C20C942}" type="presOf" srcId="{F74298BC-4E5D-438D-AA9E-E59C1318DE12}" destId="{23C6BE2F-DE99-409C-9EC1-5B0169A6503B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14B1895C-D93F-4EBC-8DBE-88AF01A71E37}" type="presOf" srcId="{1A8AD966-12A8-437E-B271-B85FDBB5E464}" destId="{9476BA54-C5F2-461C-B21C-0A51F0DE2F57}" srcOrd="0" destOrd="0" presId="urn:microsoft.com/office/officeart/2005/8/layout/cycle6"/>
    <dgm:cxn modelId="{90801A41-9BE9-49A6-863D-7C5EB4F5FAE2}" type="presOf" srcId="{05BB6294-C02F-4122-A214-E11D2C6F1EFC}" destId="{BC3BAFBB-1FC4-4DF6-AC35-319FBEE2853C}" srcOrd="0" destOrd="0" presId="urn:microsoft.com/office/officeart/2005/8/layout/cycle6"/>
    <dgm:cxn modelId="{10AF3447-AD51-4FD5-A860-70FCF591325B}" type="presOf" srcId="{6BCCDD1D-76DF-458B-81E2-548238C8E782}" destId="{ECBD555A-7125-4002-BF2F-96AAB7152238}" srcOrd="0" destOrd="0" presId="urn:microsoft.com/office/officeart/2005/8/layout/cycle6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9B352E51-96B4-4C5D-8F23-8A2FA55CA676}" type="presOf" srcId="{7963C3C7-5A69-4556-9AC3-AB78224457AC}" destId="{F815F8AB-5DF5-443B-8DAB-D7A3DD3E4E6F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2E54759F-EBA6-44BF-AABE-AB40EAE2FCF0}" type="presOf" srcId="{5A4A52CC-E7A1-43F7-85D7-BA454357BF76}" destId="{6087168D-C65B-43C7-AC1A-1DC5196E1E2B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271C5FC1-6F2B-43A0-94E4-CB86F164025F}" type="presOf" srcId="{6051DCA2-8921-4F09-8EE2-A22BED01B75A}" destId="{07BB8540-C447-409E-8793-C7B470D72FFD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E45C00D4-7061-45F5-B016-7031A0F2F6FD}" type="presOf" srcId="{25BAF997-C85F-4400-85D2-23CBA305FE06}" destId="{8DAD9277-4970-4F0E-8CF0-44B83B2DA818}" srcOrd="0" destOrd="0" presId="urn:microsoft.com/office/officeart/2005/8/layout/cycle6"/>
    <dgm:cxn modelId="{9D144CDD-CDF1-4944-B185-C8A7A223827E}" type="presOf" srcId="{83BF18A4-F12C-4D7C-A403-966954D14B40}" destId="{0766ACC5-1800-4C1A-B6D0-3D4181C70E3B}" srcOrd="0" destOrd="0" presId="urn:microsoft.com/office/officeart/2005/8/layout/cycle6"/>
    <dgm:cxn modelId="{6EB48638-C6C2-4E4D-8C49-C241FF03DCB9}" type="presParOf" srcId="{23C6BE2F-DE99-409C-9EC1-5B0169A6503B}" destId="{BC3BAFBB-1FC4-4DF6-AC35-319FBEE2853C}" srcOrd="0" destOrd="0" presId="urn:microsoft.com/office/officeart/2005/8/layout/cycle6"/>
    <dgm:cxn modelId="{8C5D9C33-5B35-40C2-A155-98A83CF11229}" type="presParOf" srcId="{23C6BE2F-DE99-409C-9EC1-5B0169A6503B}" destId="{5B80B17A-0DB7-42E7-9EFA-4AF48A24C916}" srcOrd="1" destOrd="0" presId="urn:microsoft.com/office/officeart/2005/8/layout/cycle6"/>
    <dgm:cxn modelId="{EFB8D934-C6F5-440C-9583-1A465735F868}" type="presParOf" srcId="{23C6BE2F-DE99-409C-9EC1-5B0169A6503B}" destId="{0766ACC5-1800-4C1A-B6D0-3D4181C70E3B}" srcOrd="2" destOrd="0" presId="urn:microsoft.com/office/officeart/2005/8/layout/cycle6"/>
    <dgm:cxn modelId="{19E0CD0B-A77D-4D32-B6FE-F75B8E3B65FE}" type="presParOf" srcId="{23C6BE2F-DE99-409C-9EC1-5B0169A6503B}" destId="{6087168D-C65B-43C7-AC1A-1DC5196E1E2B}" srcOrd="3" destOrd="0" presId="urn:microsoft.com/office/officeart/2005/8/layout/cycle6"/>
    <dgm:cxn modelId="{F234B8AD-D920-495E-B334-504F078CE10F}" type="presParOf" srcId="{23C6BE2F-DE99-409C-9EC1-5B0169A6503B}" destId="{24B2CCE2-4948-4E6F-ABBF-AEA66A283AC1}" srcOrd="4" destOrd="0" presId="urn:microsoft.com/office/officeart/2005/8/layout/cycle6"/>
    <dgm:cxn modelId="{A7BCE235-6883-492E-843C-4BFA9995155A}" type="presParOf" srcId="{23C6BE2F-DE99-409C-9EC1-5B0169A6503B}" destId="{9476BA54-C5F2-461C-B21C-0A51F0DE2F57}" srcOrd="5" destOrd="0" presId="urn:microsoft.com/office/officeart/2005/8/layout/cycle6"/>
    <dgm:cxn modelId="{6AFB345C-0AE9-4D9E-99B3-259593C675B9}" type="presParOf" srcId="{23C6BE2F-DE99-409C-9EC1-5B0169A6503B}" destId="{ECBD555A-7125-4002-BF2F-96AAB7152238}" srcOrd="6" destOrd="0" presId="urn:microsoft.com/office/officeart/2005/8/layout/cycle6"/>
    <dgm:cxn modelId="{B7CA6B86-5EDA-4B7A-9C49-8967A9FCE47C}" type="presParOf" srcId="{23C6BE2F-DE99-409C-9EC1-5B0169A6503B}" destId="{706F484D-BFCB-479F-9D49-756E8F33E3E9}" srcOrd="7" destOrd="0" presId="urn:microsoft.com/office/officeart/2005/8/layout/cycle6"/>
    <dgm:cxn modelId="{AA9A2A05-3944-473F-8035-4B731A6F9618}" type="presParOf" srcId="{23C6BE2F-DE99-409C-9EC1-5B0169A6503B}" destId="{F815F8AB-5DF5-443B-8DAB-D7A3DD3E4E6F}" srcOrd="8" destOrd="0" presId="urn:microsoft.com/office/officeart/2005/8/layout/cycle6"/>
    <dgm:cxn modelId="{767F755D-3CB2-49A0-BE40-D86270F46F9C}" type="presParOf" srcId="{23C6BE2F-DE99-409C-9EC1-5B0169A6503B}" destId="{8DAD9277-4970-4F0E-8CF0-44B83B2DA818}" srcOrd="9" destOrd="0" presId="urn:microsoft.com/office/officeart/2005/8/layout/cycle6"/>
    <dgm:cxn modelId="{FC07DB3C-B4EF-4298-9B7F-3C6395971E39}" type="presParOf" srcId="{23C6BE2F-DE99-409C-9EC1-5B0169A6503B}" destId="{4B89202C-AAB5-4808-AAB7-29C955E37E6A}" srcOrd="10" destOrd="0" presId="urn:microsoft.com/office/officeart/2005/8/layout/cycle6"/>
    <dgm:cxn modelId="{64CB2356-46E8-48D4-B1FD-361D42E5BD7C}" type="presParOf" srcId="{23C6BE2F-DE99-409C-9EC1-5B0169A6503B}" destId="{24BFA6C5-63C1-4672-BF5E-1C3307B69A3D}" srcOrd="11" destOrd="0" presId="urn:microsoft.com/office/officeart/2005/8/layout/cycle6"/>
    <dgm:cxn modelId="{C6BA34A4-F2B1-4F17-95A9-C7B060E5E0AF}" type="presParOf" srcId="{23C6BE2F-DE99-409C-9EC1-5B0169A6503B}" destId="{BC5EA8B9-5766-44D3-80CD-DF0A418588DA}" srcOrd="12" destOrd="0" presId="urn:microsoft.com/office/officeart/2005/8/layout/cycle6"/>
    <dgm:cxn modelId="{8CE7A7DA-3AA5-4110-BF59-A9359B9A9049}" type="presParOf" srcId="{23C6BE2F-DE99-409C-9EC1-5B0169A6503B}" destId="{B68C61B0-8E35-497D-9AD9-70B97E9741D9}" srcOrd="13" destOrd="0" presId="urn:microsoft.com/office/officeart/2005/8/layout/cycle6"/>
    <dgm:cxn modelId="{AF3056AE-94CA-4EFA-A3EC-5C18609B323D}" type="presParOf" srcId="{23C6BE2F-DE99-409C-9EC1-5B0169A6503B}" destId="{961FFA09-C8A3-4670-850F-ADF404E32C09}" srcOrd="14" destOrd="0" presId="urn:microsoft.com/office/officeart/2005/8/layout/cycle6"/>
    <dgm:cxn modelId="{F1AE22AD-C4F7-4CF1-8AC4-2411D0E08751}" type="presParOf" srcId="{23C6BE2F-DE99-409C-9EC1-5B0169A6503B}" destId="{07BB8540-C447-409E-8793-C7B470D72FFD}" srcOrd="15" destOrd="0" presId="urn:microsoft.com/office/officeart/2005/8/layout/cycle6"/>
    <dgm:cxn modelId="{143A9526-FE56-4B01-8759-998FFD730742}" type="presParOf" srcId="{23C6BE2F-DE99-409C-9EC1-5B0169A6503B}" destId="{6862BF12-130C-4D6A-AAC5-A417C675F204}" srcOrd="16" destOrd="0" presId="urn:microsoft.com/office/officeart/2005/8/layout/cycle6"/>
    <dgm:cxn modelId="{C7A9CC0C-41BD-4E1A-BA7A-56DB56AAD527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/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/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/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/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/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/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/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/>
        </a:p>
      </dgm:t>
    </dgm:pt>
    <dgm:pt modelId="{6051DCA2-8921-4F09-8EE2-A22BED01B75A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/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/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/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/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/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9437140A-EA4B-41E1-B2CE-8D82D7088C21}" type="presOf" srcId="{7963C3C7-5A69-4556-9AC3-AB78224457AC}" destId="{F815F8AB-5DF5-443B-8DAB-D7A3DD3E4E6F}" srcOrd="0" destOrd="0" presId="urn:microsoft.com/office/officeart/2005/8/layout/cycle6"/>
    <dgm:cxn modelId="{C3F70019-3758-4D1C-A123-7BC8F965AFBD}" type="presOf" srcId="{1A8AD966-12A8-437E-B271-B85FDBB5E464}" destId="{9476BA54-C5F2-461C-B21C-0A51F0DE2F57}" srcOrd="0" destOrd="0" presId="urn:microsoft.com/office/officeart/2005/8/layout/cycle6"/>
    <dgm:cxn modelId="{465E8420-ECC3-4AAB-BD5F-6BF35EDB14E3}" type="presOf" srcId="{05BB6294-C02F-4122-A214-E11D2C6F1EFC}" destId="{BC3BAFBB-1FC4-4DF6-AC35-319FBEE2853C}" srcOrd="0" destOrd="0" presId="urn:microsoft.com/office/officeart/2005/8/layout/cycle6"/>
    <dgm:cxn modelId="{E1CC7B28-97C7-4EAE-97ED-9E4B29F34EE2}" type="presOf" srcId="{25BAF997-C85F-4400-85D2-23CBA305FE06}" destId="{8DAD9277-4970-4F0E-8CF0-44B83B2DA818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F6D30561-8BD2-4EC7-A59D-0A7F0F34BB4C}" type="presOf" srcId="{6051DCA2-8921-4F09-8EE2-A22BED01B75A}" destId="{07BB8540-C447-409E-8793-C7B470D72FFD}" srcOrd="0" destOrd="0" presId="urn:microsoft.com/office/officeart/2005/8/layout/cycle6"/>
    <dgm:cxn modelId="{DF3C7E62-99AE-4653-96B8-B26AB87CEF15}" type="presOf" srcId="{66CEEA89-7F83-4F2A-8302-F63FBA0022BD}" destId="{961FFA09-C8A3-4670-850F-ADF404E32C09}" srcOrd="0" destOrd="0" presId="urn:microsoft.com/office/officeart/2005/8/layout/cycle6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6FDD6055-3AF0-49B9-BCBD-5799ADCC7284}" type="presOf" srcId="{A030D64C-637D-486E-BD82-E38FF23A9508}" destId="{BC5EA8B9-5766-44D3-80CD-DF0A418588DA}" srcOrd="0" destOrd="0" presId="urn:microsoft.com/office/officeart/2005/8/layout/cycle6"/>
    <dgm:cxn modelId="{F7C44279-99DD-49CB-90D0-679E00D7A57A}" type="presOf" srcId="{5A4A52CC-E7A1-43F7-85D7-BA454357BF76}" destId="{6087168D-C65B-43C7-AC1A-1DC5196E1E2B}" srcOrd="0" destOrd="0" presId="urn:microsoft.com/office/officeart/2005/8/layout/cycle6"/>
    <dgm:cxn modelId="{6FB63F83-4CEE-4FA4-BB21-E11D073A73CD}" type="presOf" srcId="{83BF18A4-F12C-4D7C-A403-966954D14B40}" destId="{0766ACC5-1800-4C1A-B6D0-3D4181C70E3B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53D6A8AC-98F9-4CF4-BB0E-CFDBEDFB7397}" type="presOf" srcId="{F74298BC-4E5D-438D-AA9E-E59C1318DE12}" destId="{23C6BE2F-DE99-409C-9EC1-5B0169A6503B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A5E158CC-B4E8-47A4-86DE-61DFD7D1ABCF}" type="presOf" srcId="{2E178223-883B-4BF9-A917-2C7C89D34600}" destId="{24BFA6C5-63C1-4672-BF5E-1C3307B69A3D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65A8E3E3-D61D-4EB2-8F79-8F5CE77790F4}" type="presOf" srcId="{C1733168-D0D7-4A6E-B07D-601795137AFC}" destId="{60014459-339C-47BD-8134-C366AE7F2216}" srcOrd="0" destOrd="0" presId="urn:microsoft.com/office/officeart/2005/8/layout/cycle6"/>
    <dgm:cxn modelId="{326D6CF2-D3C4-4657-9E7F-4C99B7B6DBF5}" type="presOf" srcId="{6BCCDD1D-76DF-458B-81E2-548238C8E782}" destId="{ECBD555A-7125-4002-BF2F-96AAB7152238}" srcOrd="0" destOrd="0" presId="urn:microsoft.com/office/officeart/2005/8/layout/cycle6"/>
    <dgm:cxn modelId="{82EF9B55-47AB-4F9A-9E09-8A58C8A17446}" type="presParOf" srcId="{23C6BE2F-DE99-409C-9EC1-5B0169A6503B}" destId="{BC3BAFBB-1FC4-4DF6-AC35-319FBEE2853C}" srcOrd="0" destOrd="0" presId="urn:microsoft.com/office/officeart/2005/8/layout/cycle6"/>
    <dgm:cxn modelId="{B050ABFE-B750-4773-84AC-1A45A7840D57}" type="presParOf" srcId="{23C6BE2F-DE99-409C-9EC1-5B0169A6503B}" destId="{5B80B17A-0DB7-42E7-9EFA-4AF48A24C916}" srcOrd="1" destOrd="0" presId="urn:microsoft.com/office/officeart/2005/8/layout/cycle6"/>
    <dgm:cxn modelId="{5EDD3627-2D59-4E37-A2B9-680B37EEFB26}" type="presParOf" srcId="{23C6BE2F-DE99-409C-9EC1-5B0169A6503B}" destId="{0766ACC5-1800-4C1A-B6D0-3D4181C70E3B}" srcOrd="2" destOrd="0" presId="urn:microsoft.com/office/officeart/2005/8/layout/cycle6"/>
    <dgm:cxn modelId="{83EA37DF-E73A-4A6D-A3AB-21420B88CDDD}" type="presParOf" srcId="{23C6BE2F-DE99-409C-9EC1-5B0169A6503B}" destId="{6087168D-C65B-43C7-AC1A-1DC5196E1E2B}" srcOrd="3" destOrd="0" presId="urn:microsoft.com/office/officeart/2005/8/layout/cycle6"/>
    <dgm:cxn modelId="{C0004431-4A19-46D3-B250-018CCBBA7EBD}" type="presParOf" srcId="{23C6BE2F-DE99-409C-9EC1-5B0169A6503B}" destId="{24B2CCE2-4948-4E6F-ABBF-AEA66A283AC1}" srcOrd="4" destOrd="0" presId="urn:microsoft.com/office/officeart/2005/8/layout/cycle6"/>
    <dgm:cxn modelId="{1DAE7643-B625-4A95-9A3C-60F39F290499}" type="presParOf" srcId="{23C6BE2F-DE99-409C-9EC1-5B0169A6503B}" destId="{9476BA54-C5F2-461C-B21C-0A51F0DE2F57}" srcOrd="5" destOrd="0" presId="urn:microsoft.com/office/officeart/2005/8/layout/cycle6"/>
    <dgm:cxn modelId="{96F82131-4A9C-4BEE-B90B-4C6FC5B2C633}" type="presParOf" srcId="{23C6BE2F-DE99-409C-9EC1-5B0169A6503B}" destId="{ECBD555A-7125-4002-BF2F-96AAB7152238}" srcOrd="6" destOrd="0" presId="urn:microsoft.com/office/officeart/2005/8/layout/cycle6"/>
    <dgm:cxn modelId="{4BA5441E-8A13-411C-8B0E-94D27A1A7F5D}" type="presParOf" srcId="{23C6BE2F-DE99-409C-9EC1-5B0169A6503B}" destId="{706F484D-BFCB-479F-9D49-756E8F33E3E9}" srcOrd="7" destOrd="0" presId="urn:microsoft.com/office/officeart/2005/8/layout/cycle6"/>
    <dgm:cxn modelId="{84A12920-6E7B-4009-BBDC-61DFDECE8A1C}" type="presParOf" srcId="{23C6BE2F-DE99-409C-9EC1-5B0169A6503B}" destId="{F815F8AB-5DF5-443B-8DAB-D7A3DD3E4E6F}" srcOrd="8" destOrd="0" presId="urn:microsoft.com/office/officeart/2005/8/layout/cycle6"/>
    <dgm:cxn modelId="{80804A05-A6F9-47A5-BCE2-7A5400CB7EB5}" type="presParOf" srcId="{23C6BE2F-DE99-409C-9EC1-5B0169A6503B}" destId="{8DAD9277-4970-4F0E-8CF0-44B83B2DA818}" srcOrd="9" destOrd="0" presId="urn:microsoft.com/office/officeart/2005/8/layout/cycle6"/>
    <dgm:cxn modelId="{74068B31-DA2D-4995-8515-468693C07C2E}" type="presParOf" srcId="{23C6BE2F-DE99-409C-9EC1-5B0169A6503B}" destId="{4B89202C-AAB5-4808-AAB7-29C955E37E6A}" srcOrd="10" destOrd="0" presId="urn:microsoft.com/office/officeart/2005/8/layout/cycle6"/>
    <dgm:cxn modelId="{0DAEBA9B-F28A-49D9-939C-CB979640B14D}" type="presParOf" srcId="{23C6BE2F-DE99-409C-9EC1-5B0169A6503B}" destId="{24BFA6C5-63C1-4672-BF5E-1C3307B69A3D}" srcOrd="11" destOrd="0" presId="urn:microsoft.com/office/officeart/2005/8/layout/cycle6"/>
    <dgm:cxn modelId="{D7965F88-B6A3-49DA-B071-3D6ACD2C3F9C}" type="presParOf" srcId="{23C6BE2F-DE99-409C-9EC1-5B0169A6503B}" destId="{BC5EA8B9-5766-44D3-80CD-DF0A418588DA}" srcOrd="12" destOrd="0" presId="urn:microsoft.com/office/officeart/2005/8/layout/cycle6"/>
    <dgm:cxn modelId="{C24990A9-809A-4E5F-8BC9-4B3F6B5035EA}" type="presParOf" srcId="{23C6BE2F-DE99-409C-9EC1-5B0169A6503B}" destId="{B68C61B0-8E35-497D-9AD9-70B97E9741D9}" srcOrd="13" destOrd="0" presId="urn:microsoft.com/office/officeart/2005/8/layout/cycle6"/>
    <dgm:cxn modelId="{713AAC4F-70C9-4F15-8443-4CF0EA22875D}" type="presParOf" srcId="{23C6BE2F-DE99-409C-9EC1-5B0169A6503B}" destId="{961FFA09-C8A3-4670-850F-ADF404E32C09}" srcOrd="14" destOrd="0" presId="urn:microsoft.com/office/officeart/2005/8/layout/cycle6"/>
    <dgm:cxn modelId="{C6EEC2C6-C9F0-4731-8D90-7C173E2D8D2C}" type="presParOf" srcId="{23C6BE2F-DE99-409C-9EC1-5B0169A6503B}" destId="{07BB8540-C447-409E-8793-C7B470D72FFD}" srcOrd="15" destOrd="0" presId="urn:microsoft.com/office/officeart/2005/8/layout/cycle6"/>
    <dgm:cxn modelId="{D19BF98F-9588-463A-AEE0-B9FA217F9FBE}" type="presParOf" srcId="{23C6BE2F-DE99-409C-9EC1-5B0169A6503B}" destId="{6862BF12-130C-4D6A-AAC5-A417C675F204}" srcOrd="16" destOrd="0" presId="urn:microsoft.com/office/officeart/2005/8/layout/cycle6"/>
    <dgm:cxn modelId="{B0F65EC7-60A8-4717-8685-506B60C13B14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537B2D-7260-4091-A7A8-A0F474B4C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56CEA2-A079-41EB-BB3D-DE088ADF0E4B}">
      <dgm:prSet phldrT="[Texto]" custT="1"/>
      <dgm:spPr>
        <a:xfrm>
          <a:off x="0" y="129119"/>
          <a:ext cx="5986145" cy="52620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Descentralização das Ações de Vigilância Sanitária </a:t>
          </a:r>
        </a:p>
      </dgm:t>
    </dgm:pt>
    <dgm:pt modelId="{F498A178-7906-482F-8561-ACBB3D5C46BE}" type="parTrans" cxnId="{A097136D-654B-4E87-83DC-D8398B5E2591}">
      <dgm:prSet/>
      <dgm:spPr/>
      <dgm:t>
        <a:bodyPr/>
        <a:lstStyle/>
        <a:p>
          <a:endParaRPr lang="pt-BR" sz="1200"/>
        </a:p>
      </dgm:t>
    </dgm:pt>
    <dgm:pt modelId="{9B2F99DE-D304-400B-80C7-3B9BFB533FA1}" type="sibTrans" cxnId="{A097136D-654B-4E87-83DC-D8398B5E2591}">
      <dgm:prSet/>
      <dgm:spPr/>
      <dgm:t>
        <a:bodyPr/>
        <a:lstStyle/>
        <a:p>
          <a:endParaRPr lang="pt-BR" sz="1200"/>
        </a:p>
      </dgm:t>
    </dgm:pt>
    <dgm:pt modelId="{8C169719-BDD3-4E2E-BA42-598EF0A658B4}" type="pres">
      <dgm:prSet presAssocID="{79537B2D-7260-4091-A7A8-A0F474B4CE78}" presName="linear" presStyleCnt="0">
        <dgm:presLayoutVars>
          <dgm:animLvl val="lvl"/>
          <dgm:resizeHandles val="exact"/>
        </dgm:presLayoutVars>
      </dgm:prSet>
      <dgm:spPr/>
    </dgm:pt>
    <dgm:pt modelId="{97B74B2E-1F19-4B2E-B51C-C59EEE09C2B9}" type="pres">
      <dgm:prSet presAssocID="{D756CEA2-A079-41EB-BB3D-DE088ADF0E4B}" presName="parentText" presStyleLbl="node1" presStyleIdx="0" presStyleCnt="1" custScaleX="100000" custScaleY="43245" custLinFactNeighborX="-249" custLinFactNeighborY="-919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70590338-49FB-4755-A0F9-0F03C6A5EB93}" type="presOf" srcId="{D756CEA2-A079-41EB-BB3D-DE088ADF0E4B}" destId="{97B74B2E-1F19-4B2E-B51C-C59EEE09C2B9}" srcOrd="0" destOrd="0" presId="urn:microsoft.com/office/officeart/2005/8/layout/vList2"/>
    <dgm:cxn modelId="{91A4CE3D-3AC4-4084-8010-772BBDCCBDAB}" type="presOf" srcId="{79537B2D-7260-4091-A7A8-A0F474B4CE78}" destId="{8C169719-BDD3-4E2E-BA42-598EF0A658B4}" srcOrd="0" destOrd="0" presId="urn:microsoft.com/office/officeart/2005/8/layout/vList2"/>
    <dgm:cxn modelId="{A097136D-654B-4E87-83DC-D8398B5E2591}" srcId="{79537B2D-7260-4091-A7A8-A0F474B4CE78}" destId="{D756CEA2-A079-41EB-BB3D-DE088ADF0E4B}" srcOrd="0" destOrd="0" parTransId="{F498A178-7906-482F-8561-ACBB3D5C46BE}" sibTransId="{9B2F99DE-D304-400B-80C7-3B9BFB533FA1}"/>
    <dgm:cxn modelId="{C8CF3D94-5EF9-49AC-8807-8DEC2DCF8277}" type="presParOf" srcId="{8C169719-BDD3-4E2E-BA42-598EF0A658B4}" destId="{97B74B2E-1F19-4B2E-B51C-C59EEE09C2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537B2D-7260-4091-A7A8-A0F474B4C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56CEA2-A079-41EB-BB3D-DE088ADF0E4B}">
      <dgm:prSet phldrT="[Texto]" custT="1"/>
      <dgm:spPr>
        <a:xfrm>
          <a:off x="0" y="129119"/>
          <a:ext cx="5986145" cy="52620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Descentralização das Ações de Vigilância Sanitária </a:t>
          </a:r>
        </a:p>
      </dgm:t>
    </dgm:pt>
    <dgm:pt modelId="{F498A178-7906-482F-8561-ACBB3D5C46BE}" type="parTrans" cxnId="{A097136D-654B-4E87-83DC-D8398B5E2591}">
      <dgm:prSet/>
      <dgm:spPr/>
      <dgm:t>
        <a:bodyPr/>
        <a:lstStyle/>
        <a:p>
          <a:endParaRPr lang="pt-BR" sz="1200"/>
        </a:p>
      </dgm:t>
    </dgm:pt>
    <dgm:pt modelId="{9B2F99DE-D304-400B-80C7-3B9BFB533FA1}" type="sibTrans" cxnId="{A097136D-654B-4E87-83DC-D8398B5E2591}">
      <dgm:prSet/>
      <dgm:spPr/>
      <dgm:t>
        <a:bodyPr/>
        <a:lstStyle/>
        <a:p>
          <a:endParaRPr lang="pt-BR" sz="1200"/>
        </a:p>
      </dgm:t>
    </dgm:pt>
    <dgm:pt modelId="{8C169719-BDD3-4E2E-BA42-598EF0A658B4}" type="pres">
      <dgm:prSet presAssocID="{79537B2D-7260-4091-A7A8-A0F474B4CE78}" presName="linear" presStyleCnt="0">
        <dgm:presLayoutVars>
          <dgm:animLvl val="lvl"/>
          <dgm:resizeHandles val="exact"/>
        </dgm:presLayoutVars>
      </dgm:prSet>
      <dgm:spPr/>
    </dgm:pt>
    <dgm:pt modelId="{97B74B2E-1F19-4B2E-B51C-C59EEE09C2B9}" type="pres">
      <dgm:prSet presAssocID="{D756CEA2-A079-41EB-BB3D-DE088ADF0E4B}" presName="parentText" presStyleLbl="node1" presStyleIdx="0" presStyleCnt="1" custScaleX="100000" custScaleY="43245" custLinFactNeighborX="-249" custLinFactNeighborY="-99829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A097136D-654B-4E87-83DC-D8398B5E2591}" srcId="{79537B2D-7260-4091-A7A8-A0F474B4CE78}" destId="{D756CEA2-A079-41EB-BB3D-DE088ADF0E4B}" srcOrd="0" destOrd="0" parTransId="{F498A178-7906-482F-8561-ACBB3D5C46BE}" sibTransId="{9B2F99DE-D304-400B-80C7-3B9BFB533FA1}"/>
    <dgm:cxn modelId="{BD377E86-6D64-4B26-8E57-3FC7D1A6544A}" type="presOf" srcId="{D756CEA2-A079-41EB-BB3D-DE088ADF0E4B}" destId="{97B74B2E-1F19-4B2E-B51C-C59EEE09C2B9}" srcOrd="0" destOrd="0" presId="urn:microsoft.com/office/officeart/2005/8/layout/vList2"/>
    <dgm:cxn modelId="{1256A5E9-92CC-4D07-8B37-65301A9258C6}" type="presOf" srcId="{79537B2D-7260-4091-A7A8-A0F474B4CE78}" destId="{8C169719-BDD3-4E2E-BA42-598EF0A658B4}" srcOrd="0" destOrd="0" presId="urn:microsoft.com/office/officeart/2005/8/layout/vList2"/>
    <dgm:cxn modelId="{A2C43287-F739-4D46-A88A-10F769CF26C7}" type="presParOf" srcId="{8C169719-BDD3-4E2E-BA42-598EF0A658B4}" destId="{97B74B2E-1F19-4B2E-B51C-C59EEE09C2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537B2D-7260-4091-A7A8-A0F474B4C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56CEA2-A079-41EB-BB3D-DE088ADF0E4B}">
      <dgm:prSet phldrT="[Texto]" custT="1"/>
      <dgm:spPr>
        <a:xfrm>
          <a:off x="0" y="129119"/>
          <a:ext cx="5986145" cy="52620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Descentralização das Ações de Vigilância Sanitária </a:t>
          </a:r>
        </a:p>
      </dgm:t>
    </dgm:pt>
    <dgm:pt modelId="{F498A178-7906-482F-8561-ACBB3D5C46BE}" type="parTrans" cxnId="{A097136D-654B-4E87-83DC-D8398B5E2591}">
      <dgm:prSet/>
      <dgm:spPr/>
      <dgm:t>
        <a:bodyPr/>
        <a:lstStyle/>
        <a:p>
          <a:endParaRPr lang="pt-BR" sz="1200"/>
        </a:p>
      </dgm:t>
    </dgm:pt>
    <dgm:pt modelId="{9B2F99DE-D304-400B-80C7-3B9BFB533FA1}" type="sibTrans" cxnId="{A097136D-654B-4E87-83DC-D8398B5E2591}">
      <dgm:prSet/>
      <dgm:spPr/>
      <dgm:t>
        <a:bodyPr/>
        <a:lstStyle/>
        <a:p>
          <a:endParaRPr lang="pt-BR" sz="1200"/>
        </a:p>
      </dgm:t>
    </dgm:pt>
    <dgm:pt modelId="{8C169719-BDD3-4E2E-BA42-598EF0A658B4}" type="pres">
      <dgm:prSet presAssocID="{79537B2D-7260-4091-A7A8-A0F474B4CE78}" presName="linear" presStyleCnt="0">
        <dgm:presLayoutVars>
          <dgm:animLvl val="lvl"/>
          <dgm:resizeHandles val="exact"/>
        </dgm:presLayoutVars>
      </dgm:prSet>
      <dgm:spPr/>
    </dgm:pt>
    <dgm:pt modelId="{97B74B2E-1F19-4B2E-B51C-C59EEE09C2B9}" type="pres">
      <dgm:prSet presAssocID="{D756CEA2-A079-41EB-BB3D-DE088ADF0E4B}" presName="parentText" presStyleLbl="node1" presStyleIdx="0" presStyleCnt="1" custScaleX="100000" custScaleY="43245" custLinFactNeighborX="-249" custLinFactNeighborY="-919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C2AE8B4B-978D-4C38-ACB6-83AB23CC267F}" type="presOf" srcId="{D756CEA2-A079-41EB-BB3D-DE088ADF0E4B}" destId="{97B74B2E-1F19-4B2E-B51C-C59EEE09C2B9}" srcOrd="0" destOrd="0" presId="urn:microsoft.com/office/officeart/2005/8/layout/vList2"/>
    <dgm:cxn modelId="{A097136D-654B-4E87-83DC-D8398B5E2591}" srcId="{79537B2D-7260-4091-A7A8-A0F474B4CE78}" destId="{D756CEA2-A079-41EB-BB3D-DE088ADF0E4B}" srcOrd="0" destOrd="0" parTransId="{F498A178-7906-482F-8561-ACBB3D5C46BE}" sibTransId="{9B2F99DE-D304-400B-80C7-3B9BFB533FA1}"/>
    <dgm:cxn modelId="{52B9DAD4-DF23-42C7-98A3-4AAC3FFAC93C}" type="presOf" srcId="{79537B2D-7260-4091-A7A8-A0F474B4CE78}" destId="{8C169719-BDD3-4E2E-BA42-598EF0A658B4}" srcOrd="0" destOrd="0" presId="urn:microsoft.com/office/officeart/2005/8/layout/vList2"/>
    <dgm:cxn modelId="{335E6AF2-E75E-4349-8F76-6836AE510FBE}" type="presParOf" srcId="{8C169719-BDD3-4E2E-BA42-598EF0A658B4}" destId="{97B74B2E-1F19-4B2E-B51C-C59EEE09C2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D0549-AD30-47E4-B18D-F380162BEE2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F0800A-F6BA-48AE-A77C-CA484DE952D5}">
      <dgm:prSet phldrT="[Texto]" custT="1"/>
      <dgm:spPr/>
      <dgm:t>
        <a:bodyPr/>
        <a:lstStyle/>
        <a:p>
          <a:r>
            <a:rPr lang="pt-BR" altLang="pt-B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ANVISA</a:t>
          </a:r>
          <a:r>
            <a:rPr lang="pt-BR" altLang="pt-BR" sz="2800" b="1" dirty="0">
              <a:cs typeface="Arial" panose="020B0604020202020204" pitchFamily="34" charset="0"/>
            </a:rPr>
            <a:t> </a:t>
          </a:r>
          <a:endParaRPr lang="pt-BR" sz="2800" dirty="0"/>
        </a:p>
      </dgm:t>
    </dgm:pt>
    <dgm:pt modelId="{3FB96341-30C3-4463-B5E4-E0FF9AEA307E}" type="parTrans" cxnId="{9AFE014C-D12E-4C17-BAB6-FB688E1283F9}">
      <dgm:prSet/>
      <dgm:spPr/>
      <dgm:t>
        <a:bodyPr/>
        <a:lstStyle/>
        <a:p>
          <a:endParaRPr lang="pt-BR"/>
        </a:p>
      </dgm:t>
    </dgm:pt>
    <dgm:pt modelId="{4F069D43-9670-4307-8310-DEDEEDB39694}" type="sibTrans" cxnId="{9AFE014C-D12E-4C17-BAB6-FB688E1283F9}">
      <dgm:prSet/>
      <dgm:spPr/>
      <dgm:t>
        <a:bodyPr/>
        <a:lstStyle/>
        <a:p>
          <a:endParaRPr lang="pt-BR"/>
        </a:p>
      </dgm:t>
    </dgm:pt>
    <dgm:pt modelId="{820458EE-BFB3-49F0-B779-72DBE0B5CAE2}">
      <dgm:prSet phldrT="[Texto]"/>
      <dgm:spPr/>
      <dgm:t>
        <a:bodyPr/>
        <a:lstStyle/>
        <a:p>
          <a:pPr marL="0" indent="0" algn="just">
            <a:buFontTx/>
            <a:buNone/>
          </a:pPr>
          <a:r>
            <a:rPr lang="pt-BR" b="0">
              <a:latin typeface="Arial" panose="020B0604020202020204" pitchFamily="34" charset="0"/>
              <a:cs typeface="Arial" panose="020B0604020202020204" pitchFamily="34" charset="0"/>
            </a:rPr>
            <a:t>São atribuições próprias da </a:t>
          </a:r>
          <a:r>
            <a:rPr lang="pt-BR" b="1">
              <a:latin typeface="Arial" panose="020B0604020202020204" pitchFamily="34" charset="0"/>
              <a:cs typeface="Arial" panose="020B0604020202020204" pitchFamily="34" charset="0"/>
            </a:rPr>
            <a:t>ANVISA</a:t>
          </a:r>
          <a:r>
            <a:rPr lang="pt-BR" b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BR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7E11A-FFCB-406B-AE9D-E050A9F7BB48}" type="parTrans" cxnId="{754DEEC9-523B-430A-8173-45A42D90B25B}">
      <dgm:prSet/>
      <dgm:spPr/>
      <dgm:t>
        <a:bodyPr/>
        <a:lstStyle/>
        <a:p>
          <a:endParaRPr lang="pt-BR"/>
        </a:p>
      </dgm:t>
    </dgm:pt>
    <dgm:pt modelId="{0DF6426E-2D4F-40B5-95AA-AB18B75111CC}" type="sibTrans" cxnId="{754DEEC9-523B-430A-8173-45A42D90B25B}">
      <dgm:prSet/>
      <dgm:spPr/>
      <dgm:t>
        <a:bodyPr/>
        <a:lstStyle/>
        <a:p>
          <a:endParaRPr lang="pt-BR"/>
        </a:p>
      </dgm:t>
    </dgm:pt>
    <dgm:pt modelId="{5957C435-CC68-49EA-AC1C-3FC45DF13EEF}">
      <dgm:prSet phldrT="[Texto]" custT="1"/>
      <dgm:spPr/>
      <dgm:t>
        <a:bodyPr/>
        <a:lstStyle/>
        <a:p>
          <a:r>
            <a:rPr lang="pt-B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INCQS</a:t>
          </a:r>
        </a:p>
      </dgm:t>
    </dgm:pt>
    <dgm:pt modelId="{D1D61F70-AB9A-4422-94F4-E9064597554A}" type="parTrans" cxnId="{6CF01868-4073-44EC-A6AD-5CB7BCF8298C}">
      <dgm:prSet/>
      <dgm:spPr/>
      <dgm:t>
        <a:bodyPr/>
        <a:lstStyle/>
        <a:p>
          <a:endParaRPr lang="pt-BR"/>
        </a:p>
      </dgm:t>
    </dgm:pt>
    <dgm:pt modelId="{6142215B-5E45-4895-8F1E-98178B41F04D}" type="sibTrans" cxnId="{6CF01868-4073-44EC-A6AD-5CB7BCF8298C}">
      <dgm:prSet/>
      <dgm:spPr/>
      <dgm:t>
        <a:bodyPr/>
        <a:lstStyle/>
        <a:p>
          <a:endParaRPr lang="pt-BR"/>
        </a:p>
      </dgm:t>
    </dgm:pt>
    <dgm:pt modelId="{CE294C1F-F0B1-4005-BDEE-F331410E1703}">
      <dgm:prSet phldrT="[Texto]"/>
      <dgm:spPr/>
      <dgm:t>
        <a:bodyPr/>
        <a:lstStyle/>
        <a:p>
          <a:pPr algn="just"/>
          <a:r>
            <a:rPr lang="pt-BR" dirty="0">
              <a:cs typeface="Arial" panose="020B0604020202020204" pitchFamily="34" charset="0"/>
            </a:rPr>
            <a:t>Tem a função de dar suporte laboratorial às ações de vigilância sanitária em todo o território nacional, previstas na legislação sanitária;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CBF82-E59F-4596-90E8-92BC4655C5E9}" type="parTrans" cxnId="{776C6A38-CD89-40B8-BC48-2378301AA3D3}">
      <dgm:prSet/>
      <dgm:spPr/>
      <dgm:t>
        <a:bodyPr/>
        <a:lstStyle/>
        <a:p>
          <a:endParaRPr lang="pt-BR"/>
        </a:p>
      </dgm:t>
    </dgm:pt>
    <dgm:pt modelId="{24399098-2CC2-4F25-8446-A6494753BB23}" type="sibTrans" cxnId="{776C6A38-CD89-40B8-BC48-2378301AA3D3}">
      <dgm:prSet/>
      <dgm:spPr/>
      <dgm:t>
        <a:bodyPr/>
        <a:lstStyle/>
        <a:p>
          <a:endParaRPr lang="pt-BR"/>
        </a:p>
      </dgm:t>
    </dgm:pt>
    <dgm:pt modelId="{C03B61B4-FF18-4E57-AC21-C4A62CBC60FB}">
      <dgm:prSet/>
      <dgm:spPr/>
      <dgm:t>
        <a:bodyPr/>
        <a:lstStyle/>
        <a:p>
          <a:pPr marL="171450" indent="0" algn="just">
            <a:buFontTx/>
            <a:buChar char="•"/>
          </a:pPr>
          <a:r>
            <a:rPr lang="pt-BR" dirty="0">
              <a:cs typeface="Arial" panose="020B0604020202020204" pitchFamily="34" charset="0"/>
            </a:rPr>
            <a:t>O controle sanitário de portos, aeroportos, fronteiras e recintos alfandegados; </a:t>
          </a:r>
          <a:endParaRPr lang="pt-BR" dirty="0"/>
        </a:p>
      </dgm:t>
    </dgm:pt>
    <dgm:pt modelId="{60DE95A4-4C69-484F-8BA6-59A314B30636}" type="sibTrans" cxnId="{212494C9-5D19-42DC-B591-78D3561C4D37}">
      <dgm:prSet/>
      <dgm:spPr/>
      <dgm:t>
        <a:bodyPr/>
        <a:lstStyle/>
        <a:p>
          <a:endParaRPr lang="pt-BR"/>
        </a:p>
      </dgm:t>
    </dgm:pt>
    <dgm:pt modelId="{A85303C3-573E-4CE9-ABA5-209EA6EB29A4}" type="parTrans" cxnId="{212494C9-5D19-42DC-B591-78D3561C4D37}">
      <dgm:prSet/>
      <dgm:spPr/>
      <dgm:t>
        <a:bodyPr/>
        <a:lstStyle/>
        <a:p>
          <a:endParaRPr lang="pt-BR"/>
        </a:p>
      </dgm:t>
    </dgm:pt>
    <dgm:pt modelId="{07F2232B-E3C5-43CF-AE5B-00CB5BD5E37E}">
      <dgm:prSet/>
      <dgm:spPr/>
      <dgm:t>
        <a:bodyPr/>
        <a:lstStyle/>
        <a:p>
          <a:pPr marL="171450" indent="0" algn="just">
            <a:buFontTx/>
            <a:buChar char="•"/>
          </a:pPr>
          <a:r>
            <a:rPr lang="pt-BR" dirty="0">
              <a:cs typeface="Arial" panose="020B0604020202020204" pitchFamily="34" charset="0"/>
            </a:rPr>
            <a:t>As ações afeitas à área de Relações Internacionais; </a:t>
          </a:r>
          <a:endParaRPr lang="pt-BR" dirty="0"/>
        </a:p>
      </dgm:t>
    </dgm:pt>
    <dgm:pt modelId="{CE609AC1-6DED-4FE2-8DE7-011784B61D1A}" type="parTrans" cxnId="{01C9C4DB-AC1E-429D-A2CB-6F3A7CC79085}">
      <dgm:prSet/>
      <dgm:spPr/>
      <dgm:t>
        <a:bodyPr/>
        <a:lstStyle/>
        <a:p>
          <a:endParaRPr lang="pt-BR"/>
        </a:p>
      </dgm:t>
    </dgm:pt>
    <dgm:pt modelId="{EEB5D2F3-8D32-486E-A166-9C58D4525930}" type="sibTrans" cxnId="{01C9C4DB-AC1E-429D-A2CB-6F3A7CC79085}">
      <dgm:prSet/>
      <dgm:spPr/>
      <dgm:t>
        <a:bodyPr/>
        <a:lstStyle/>
        <a:p>
          <a:endParaRPr lang="pt-BR"/>
        </a:p>
      </dgm:t>
    </dgm:pt>
    <dgm:pt modelId="{24B47850-7554-49E5-AA2B-96B3C77941E9}">
      <dgm:prSet/>
      <dgm:spPr/>
      <dgm:t>
        <a:bodyPr/>
        <a:lstStyle/>
        <a:p>
          <a:pPr marL="171450" indent="0" algn="just">
            <a:buFontTx/>
            <a:buChar char="•"/>
          </a:pPr>
          <a:r>
            <a:rPr lang="pt-BR" dirty="0">
              <a:cs typeface="Arial" panose="020B0604020202020204" pitchFamily="34" charset="0"/>
            </a:rPr>
            <a:t>A promoção de estudos e manifestação sobre a concessão de patentes de produtos e processos farmacêuticos previamente à anuência pelo Instituto Nacional da Propriedade Industrial (INPI). </a:t>
          </a:r>
          <a:endParaRPr lang="pt-BR" dirty="0"/>
        </a:p>
      </dgm:t>
    </dgm:pt>
    <dgm:pt modelId="{DDEFBB4B-8746-406C-8C65-07F4E79FC1CB}" type="parTrans" cxnId="{B07C1F28-2243-46A2-8678-EE067AE962CD}">
      <dgm:prSet/>
      <dgm:spPr/>
      <dgm:t>
        <a:bodyPr/>
        <a:lstStyle/>
        <a:p>
          <a:endParaRPr lang="pt-BR"/>
        </a:p>
      </dgm:t>
    </dgm:pt>
    <dgm:pt modelId="{C496E13B-CE7B-4731-B93E-ABFCB6B60DD1}" type="sibTrans" cxnId="{B07C1F28-2243-46A2-8678-EE067AE962CD}">
      <dgm:prSet/>
      <dgm:spPr/>
      <dgm:t>
        <a:bodyPr/>
        <a:lstStyle/>
        <a:p>
          <a:endParaRPr lang="pt-BR"/>
        </a:p>
      </dgm:t>
    </dgm:pt>
    <dgm:pt modelId="{5C235F11-4B57-4552-A718-92610E1946BF}">
      <dgm:prSet phldrT="[Texto]"/>
      <dgm:spPr/>
      <dgm:t>
        <a:bodyPr/>
        <a:lstStyle/>
        <a:p>
          <a:pPr algn="just"/>
          <a:r>
            <a:rPr lang="pt-BR" b="0" i="0" dirty="0"/>
            <a:t>É uma unidade da Fundação Oswaldo Cruz (Fiocruz) que atua em áreas de ensino, de pesquisa e de tecnologias de laboratório relativas ao controle da qualidade de insumos, produtos, ambientes e serviços sujeitos à ação da Vigilância Sanitária;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EEF6D-2D0B-4E0B-9363-C64906DF6DC8}" type="parTrans" cxnId="{CBE3B9B5-035E-49FD-A9F7-F30B99B64F35}">
      <dgm:prSet/>
      <dgm:spPr/>
      <dgm:t>
        <a:bodyPr/>
        <a:lstStyle/>
        <a:p>
          <a:endParaRPr lang="pt-BR"/>
        </a:p>
      </dgm:t>
    </dgm:pt>
    <dgm:pt modelId="{AE80300E-6A56-43E1-939F-0995C4203A95}" type="sibTrans" cxnId="{CBE3B9B5-035E-49FD-A9F7-F30B99B64F35}">
      <dgm:prSet/>
      <dgm:spPr/>
      <dgm:t>
        <a:bodyPr/>
        <a:lstStyle/>
        <a:p>
          <a:endParaRPr lang="pt-BR"/>
        </a:p>
      </dgm:t>
    </dgm:pt>
    <dgm:pt modelId="{8C366563-7259-4B6F-BC1B-A9C10CCCD70B}">
      <dgm:prSet phldrT="[Texto]"/>
      <dgm:spPr/>
      <dgm:t>
        <a:bodyPr/>
        <a:lstStyle/>
        <a:p>
          <a:pPr algn="just"/>
          <a:r>
            <a:rPr lang="pt-BR" b="0" i="0" dirty="0"/>
            <a:t>Age em estreita cooperação com a Agência Nacional de Vigilância Sanitária (ANVISA), com Secretarias estaduais e municipais de Saúde, entre outros parceiros.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ABC8-0F21-49DA-873E-14F3439C692E}" type="parTrans" cxnId="{58414E70-D823-4250-9AB5-41751CAF1A13}">
      <dgm:prSet/>
      <dgm:spPr/>
      <dgm:t>
        <a:bodyPr/>
        <a:lstStyle/>
        <a:p>
          <a:endParaRPr lang="pt-BR"/>
        </a:p>
      </dgm:t>
    </dgm:pt>
    <dgm:pt modelId="{5CBBDC84-47B9-4774-B179-5524AD2BB2B2}" type="sibTrans" cxnId="{58414E70-D823-4250-9AB5-41751CAF1A13}">
      <dgm:prSet/>
      <dgm:spPr/>
      <dgm:t>
        <a:bodyPr/>
        <a:lstStyle/>
        <a:p>
          <a:endParaRPr lang="pt-BR"/>
        </a:p>
      </dgm:t>
    </dgm:pt>
    <dgm:pt modelId="{D2D5F725-5E8A-415C-ADE3-C4D3C3639A58}" type="pres">
      <dgm:prSet presAssocID="{D5ED0549-AD30-47E4-B18D-F380162BEE23}" presName="Name0" presStyleCnt="0">
        <dgm:presLayoutVars>
          <dgm:dir/>
          <dgm:animLvl val="lvl"/>
          <dgm:resizeHandles val="exact"/>
        </dgm:presLayoutVars>
      </dgm:prSet>
      <dgm:spPr/>
    </dgm:pt>
    <dgm:pt modelId="{AF55EDC8-7D6D-4225-8A96-762B496A365C}" type="pres">
      <dgm:prSet presAssocID="{76F0800A-F6BA-48AE-A77C-CA484DE952D5}" presName="composite" presStyleCnt="0"/>
      <dgm:spPr/>
    </dgm:pt>
    <dgm:pt modelId="{A2B2B686-F389-4860-901E-A4FD192FBF5F}" type="pres">
      <dgm:prSet presAssocID="{76F0800A-F6BA-48AE-A77C-CA484DE952D5}" presName="parTx" presStyleLbl="alignNode1" presStyleIdx="0" presStyleCnt="2" custScaleX="101438">
        <dgm:presLayoutVars>
          <dgm:chMax val="0"/>
          <dgm:chPref val="0"/>
          <dgm:bulletEnabled val="1"/>
        </dgm:presLayoutVars>
      </dgm:prSet>
      <dgm:spPr/>
    </dgm:pt>
    <dgm:pt modelId="{21DACF07-C8E9-4D8F-A4EB-DD7DA40D99E2}" type="pres">
      <dgm:prSet presAssocID="{76F0800A-F6BA-48AE-A77C-CA484DE952D5}" presName="desTx" presStyleLbl="alignAccFollowNode1" presStyleIdx="0" presStyleCnt="2" custLinFactNeighborX="-1012">
        <dgm:presLayoutVars>
          <dgm:bulletEnabled val="1"/>
        </dgm:presLayoutVars>
      </dgm:prSet>
      <dgm:spPr/>
    </dgm:pt>
    <dgm:pt modelId="{8463F265-7C37-4882-BBBC-01D8AB0D1883}" type="pres">
      <dgm:prSet presAssocID="{4F069D43-9670-4307-8310-DEDEEDB39694}" presName="space" presStyleCnt="0"/>
      <dgm:spPr/>
    </dgm:pt>
    <dgm:pt modelId="{A67A8C19-EA1C-472C-A60D-27B768D1C3BC}" type="pres">
      <dgm:prSet presAssocID="{5957C435-CC68-49EA-AC1C-3FC45DF13EEF}" presName="composite" presStyleCnt="0"/>
      <dgm:spPr/>
    </dgm:pt>
    <dgm:pt modelId="{2231D667-D1F3-421C-B0A4-84F72023D083}" type="pres">
      <dgm:prSet presAssocID="{5957C435-CC68-49EA-AC1C-3FC45DF13EEF}" presName="parTx" presStyleLbl="alignNode1" presStyleIdx="1" presStyleCnt="2" custScaleX="100410" custLinFactNeighborX="-674" custLinFactNeighborY="7609">
        <dgm:presLayoutVars>
          <dgm:chMax val="0"/>
          <dgm:chPref val="0"/>
          <dgm:bulletEnabled val="1"/>
        </dgm:presLayoutVars>
      </dgm:prSet>
      <dgm:spPr/>
    </dgm:pt>
    <dgm:pt modelId="{0F3E4C33-D3A4-47A0-B20D-F0823F3404FD}" type="pres">
      <dgm:prSet presAssocID="{5957C435-CC68-49EA-AC1C-3FC45DF13EE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459050B-3598-4077-9FE1-73426A8F1A44}" type="presOf" srcId="{8C366563-7259-4B6F-BC1B-A9C10CCCD70B}" destId="{0F3E4C33-D3A4-47A0-B20D-F0823F3404FD}" srcOrd="0" destOrd="2" presId="urn:microsoft.com/office/officeart/2005/8/layout/hList1"/>
    <dgm:cxn modelId="{CA0BFB20-9D54-4868-AABA-15579884E524}" type="presOf" srcId="{5957C435-CC68-49EA-AC1C-3FC45DF13EEF}" destId="{2231D667-D1F3-421C-B0A4-84F72023D083}" srcOrd="0" destOrd="0" presId="urn:microsoft.com/office/officeart/2005/8/layout/hList1"/>
    <dgm:cxn modelId="{04856024-F9C0-4CE5-BFAE-68A7360B7FD5}" type="presOf" srcId="{76F0800A-F6BA-48AE-A77C-CA484DE952D5}" destId="{A2B2B686-F389-4860-901E-A4FD192FBF5F}" srcOrd="0" destOrd="0" presId="urn:microsoft.com/office/officeart/2005/8/layout/hList1"/>
    <dgm:cxn modelId="{DD3BC125-1179-4215-9FE8-8335F4D46707}" type="presOf" srcId="{5C235F11-4B57-4552-A718-92610E1946BF}" destId="{0F3E4C33-D3A4-47A0-B20D-F0823F3404FD}" srcOrd="0" destOrd="1" presId="urn:microsoft.com/office/officeart/2005/8/layout/hList1"/>
    <dgm:cxn modelId="{9AD9BE27-3157-4675-929D-CCBBC7FA102C}" type="presOf" srcId="{820458EE-BFB3-49F0-B779-72DBE0B5CAE2}" destId="{21DACF07-C8E9-4D8F-A4EB-DD7DA40D99E2}" srcOrd="0" destOrd="0" presId="urn:microsoft.com/office/officeart/2005/8/layout/hList1"/>
    <dgm:cxn modelId="{B07C1F28-2243-46A2-8678-EE067AE962CD}" srcId="{76F0800A-F6BA-48AE-A77C-CA484DE952D5}" destId="{24B47850-7554-49E5-AA2B-96B3C77941E9}" srcOrd="3" destOrd="0" parTransId="{DDEFBB4B-8746-406C-8C65-07F4E79FC1CB}" sibTransId="{C496E13B-CE7B-4731-B93E-ABFCB6B60DD1}"/>
    <dgm:cxn modelId="{1AFE142B-FBA3-47E1-BF9C-C12C849D017D}" type="presOf" srcId="{CE294C1F-F0B1-4005-BDEE-F331410E1703}" destId="{0F3E4C33-D3A4-47A0-B20D-F0823F3404FD}" srcOrd="0" destOrd="0" presId="urn:microsoft.com/office/officeart/2005/8/layout/hList1"/>
    <dgm:cxn modelId="{776C6A38-CD89-40B8-BC48-2378301AA3D3}" srcId="{5957C435-CC68-49EA-AC1C-3FC45DF13EEF}" destId="{CE294C1F-F0B1-4005-BDEE-F331410E1703}" srcOrd="0" destOrd="0" parTransId="{EDDCBF82-E59F-4596-90E8-92BC4655C5E9}" sibTransId="{24399098-2CC2-4F25-8446-A6494753BB23}"/>
    <dgm:cxn modelId="{914DED62-1C4B-4C87-B31C-9286F29F51E6}" type="presOf" srcId="{24B47850-7554-49E5-AA2B-96B3C77941E9}" destId="{21DACF07-C8E9-4D8F-A4EB-DD7DA40D99E2}" srcOrd="0" destOrd="3" presId="urn:microsoft.com/office/officeart/2005/8/layout/hList1"/>
    <dgm:cxn modelId="{2DA55347-453E-40A1-A491-8DED1BBDE80D}" type="presOf" srcId="{D5ED0549-AD30-47E4-B18D-F380162BEE23}" destId="{D2D5F725-5E8A-415C-ADE3-C4D3C3639A58}" srcOrd="0" destOrd="0" presId="urn:microsoft.com/office/officeart/2005/8/layout/hList1"/>
    <dgm:cxn modelId="{8582C567-3EFC-4FB8-A9F4-C6166535F6C6}" type="presOf" srcId="{07F2232B-E3C5-43CF-AE5B-00CB5BD5E37E}" destId="{21DACF07-C8E9-4D8F-A4EB-DD7DA40D99E2}" srcOrd="0" destOrd="2" presId="urn:microsoft.com/office/officeart/2005/8/layout/hList1"/>
    <dgm:cxn modelId="{6CF01868-4073-44EC-A6AD-5CB7BCF8298C}" srcId="{D5ED0549-AD30-47E4-B18D-F380162BEE23}" destId="{5957C435-CC68-49EA-AC1C-3FC45DF13EEF}" srcOrd="1" destOrd="0" parTransId="{D1D61F70-AB9A-4422-94F4-E9064597554A}" sibTransId="{6142215B-5E45-4895-8F1E-98178B41F04D}"/>
    <dgm:cxn modelId="{9AFE014C-D12E-4C17-BAB6-FB688E1283F9}" srcId="{D5ED0549-AD30-47E4-B18D-F380162BEE23}" destId="{76F0800A-F6BA-48AE-A77C-CA484DE952D5}" srcOrd="0" destOrd="0" parTransId="{3FB96341-30C3-4463-B5E4-E0FF9AEA307E}" sibTransId="{4F069D43-9670-4307-8310-DEDEEDB39694}"/>
    <dgm:cxn modelId="{58414E70-D823-4250-9AB5-41751CAF1A13}" srcId="{5957C435-CC68-49EA-AC1C-3FC45DF13EEF}" destId="{8C366563-7259-4B6F-BC1B-A9C10CCCD70B}" srcOrd="2" destOrd="0" parTransId="{1BAAABC8-0F21-49DA-873E-14F3439C692E}" sibTransId="{5CBBDC84-47B9-4774-B179-5524AD2BB2B2}"/>
    <dgm:cxn modelId="{04054A72-5C41-4791-ABDA-F825C635DFAC}" type="presOf" srcId="{C03B61B4-FF18-4E57-AC21-C4A62CBC60FB}" destId="{21DACF07-C8E9-4D8F-A4EB-DD7DA40D99E2}" srcOrd="0" destOrd="1" presId="urn:microsoft.com/office/officeart/2005/8/layout/hList1"/>
    <dgm:cxn modelId="{CBE3B9B5-035E-49FD-A9F7-F30B99B64F35}" srcId="{5957C435-CC68-49EA-AC1C-3FC45DF13EEF}" destId="{5C235F11-4B57-4552-A718-92610E1946BF}" srcOrd="1" destOrd="0" parTransId="{134EEF6D-2D0B-4E0B-9363-C64906DF6DC8}" sibTransId="{AE80300E-6A56-43E1-939F-0995C4203A95}"/>
    <dgm:cxn modelId="{212494C9-5D19-42DC-B591-78D3561C4D37}" srcId="{76F0800A-F6BA-48AE-A77C-CA484DE952D5}" destId="{C03B61B4-FF18-4E57-AC21-C4A62CBC60FB}" srcOrd="1" destOrd="0" parTransId="{A85303C3-573E-4CE9-ABA5-209EA6EB29A4}" sibTransId="{60DE95A4-4C69-484F-8BA6-59A314B30636}"/>
    <dgm:cxn modelId="{754DEEC9-523B-430A-8173-45A42D90B25B}" srcId="{76F0800A-F6BA-48AE-A77C-CA484DE952D5}" destId="{820458EE-BFB3-49F0-B779-72DBE0B5CAE2}" srcOrd="0" destOrd="0" parTransId="{1E57E11A-FFCB-406B-AE9D-E050A9F7BB48}" sibTransId="{0DF6426E-2D4F-40B5-95AA-AB18B75111CC}"/>
    <dgm:cxn modelId="{01C9C4DB-AC1E-429D-A2CB-6F3A7CC79085}" srcId="{76F0800A-F6BA-48AE-A77C-CA484DE952D5}" destId="{07F2232B-E3C5-43CF-AE5B-00CB5BD5E37E}" srcOrd="2" destOrd="0" parTransId="{CE609AC1-6DED-4FE2-8DE7-011784B61D1A}" sibTransId="{EEB5D2F3-8D32-486E-A166-9C58D4525930}"/>
    <dgm:cxn modelId="{8DBA9D5E-B2AF-47C4-8D04-0EE0C8D63A9D}" type="presParOf" srcId="{D2D5F725-5E8A-415C-ADE3-C4D3C3639A58}" destId="{AF55EDC8-7D6D-4225-8A96-762B496A365C}" srcOrd="0" destOrd="0" presId="urn:microsoft.com/office/officeart/2005/8/layout/hList1"/>
    <dgm:cxn modelId="{A7BDD3CD-A05D-4CF2-9022-1166C130A2EF}" type="presParOf" srcId="{AF55EDC8-7D6D-4225-8A96-762B496A365C}" destId="{A2B2B686-F389-4860-901E-A4FD192FBF5F}" srcOrd="0" destOrd="0" presId="urn:microsoft.com/office/officeart/2005/8/layout/hList1"/>
    <dgm:cxn modelId="{D75A6F72-7E22-42F1-85FC-A8F5B79A82D9}" type="presParOf" srcId="{AF55EDC8-7D6D-4225-8A96-762B496A365C}" destId="{21DACF07-C8E9-4D8F-A4EB-DD7DA40D99E2}" srcOrd="1" destOrd="0" presId="urn:microsoft.com/office/officeart/2005/8/layout/hList1"/>
    <dgm:cxn modelId="{9416D48A-DD99-40A2-A987-A1058544C5A2}" type="presParOf" srcId="{D2D5F725-5E8A-415C-ADE3-C4D3C3639A58}" destId="{8463F265-7C37-4882-BBBC-01D8AB0D1883}" srcOrd="1" destOrd="0" presId="urn:microsoft.com/office/officeart/2005/8/layout/hList1"/>
    <dgm:cxn modelId="{B86A7895-5F8C-4924-85C9-595F6C284A44}" type="presParOf" srcId="{D2D5F725-5E8A-415C-ADE3-C4D3C3639A58}" destId="{A67A8C19-EA1C-472C-A60D-27B768D1C3BC}" srcOrd="2" destOrd="0" presId="urn:microsoft.com/office/officeart/2005/8/layout/hList1"/>
    <dgm:cxn modelId="{D63C487B-34B5-40FF-87CB-6BDF76F34A3D}" type="presParOf" srcId="{A67A8C19-EA1C-472C-A60D-27B768D1C3BC}" destId="{2231D667-D1F3-421C-B0A4-84F72023D083}" srcOrd="0" destOrd="0" presId="urn:microsoft.com/office/officeart/2005/8/layout/hList1"/>
    <dgm:cxn modelId="{5E059A6C-7302-4ECE-8AB8-7D294A219E42}" type="presParOf" srcId="{A67A8C19-EA1C-472C-A60D-27B768D1C3BC}" destId="{0F3E4C33-D3A4-47A0-B20D-F0823F3404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72603-0A10-4AEB-A877-8678E0FB8B3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EDB031E-472A-4924-8D2F-C8574C474BF0}">
      <dgm:prSet phldrT="[Texto]"/>
      <dgm:spPr>
        <a:xfrm>
          <a:off x="4358" y="1058738"/>
          <a:ext cx="1441495" cy="720747"/>
        </a:xfrm>
        <a:solidFill>
          <a:srgbClr val="FF6600"/>
        </a:solidFill>
      </dgm:spPr>
      <dgm:t>
        <a:bodyPr/>
        <a:lstStyle/>
        <a:p>
          <a:pPr>
            <a:buNone/>
          </a:pPr>
          <a:r>
            <a:rPr lang="pt-BR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DIVISA</a:t>
          </a:r>
        </a:p>
      </dgm:t>
    </dgm:pt>
    <dgm:pt modelId="{B8314344-5E62-421F-8776-FA90C496D1FB}" type="parTrans" cxnId="{7152B6F0-3A5D-485F-A8FF-EAD795888C2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2AA39-79A6-4E34-8DB8-1033CBDDA757}" type="sibTrans" cxnId="{7152B6F0-3A5D-485F-A8FF-EAD795888C2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C2575-2915-43B0-9ADA-95794DD32CF1}">
      <dgm:prSet phldrT="[Texto]"/>
      <dgm:spPr>
        <a:xfrm>
          <a:off x="2022452" y="437093"/>
          <a:ext cx="1441495" cy="720747"/>
        </a:xfrm>
      </dgm:spPr>
      <dgm:t>
        <a:bodyPr/>
        <a:lstStyle/>
        <a:p>
          <a:pPr>
            <a:buNone/>
          </a:pPr>
          <a:r>
            <a:rPr lang="pt-BR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Saúde do Trabalhador</a:t>
          </a:r>
        </a:p>
      </dgm:t>
    </dgm:pt>
    <dgm:pt modelId="{E0C5729D-2FA6-401C-BCB6-F2F73E8FE3F8}" type="parTrans" cxnId="{C7035C71-D97C-4A92-BCF1-4A6C3368380B}">
      <dgm:prSet/>
      <dgm:spPr>
        <a:xfrm rot="18770822">
          <a:off x="1310211" y="1081527"/>
          <a:ext cx="847884" cy="53525"/>
        </a:xfrm>
      </dgm:spPr>
      <dgm:t>
        <a:bodyPr/>
        <a:lstStyle/>
        <a:p>
          <a:pPr>
            <a:buNone/>
          </a:pPr>
          <a:endParaRPr lang="pt-BR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25B885-5C85-4AAA-9E47-B88250E845C3}" type="sibTrans" cxnId="{C7035C71-D97C-4A92-BCF1-4A6C3368380B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B4E4A-DDFB-4925-9CF9-5EE1B8B24FB9}">
      <dgm:prSet phldrT="[Texto]"/>
      <dgm:spPr>
        <a:xfrm>
          <a:off x="4040545" y="22663"/>
          <a:ext cx="1441495" cy="720747"/>
        </a:xfrm>
      </dgm:spPr>
      <dgm:t>
        <a:bodyPr/>
        <a:lstStyle/>
        <a:p>
          <a:pPr>
            <a:buNone/>
          </a:pPr>
          <a:r>
            <a:rPr lang="pt-BR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CEREST Estadual </a:t>
          </a:r>
        </a:p>
      </dgm:t>
    </dgm:pt>
    <dgm:pt modelId="{3DF4C375-9D61-417F-AB96-78BE4CF31927}" type="parTrans" cxnId="{49BD9A56-7930-4824-8697-F5ACD06D9D6D}">
      <dgm:prSet/>
      <dgm:spPr>
        <a:xfrm rot="19457599">
          <a:off x="3397205" y="563489"/>
          <a:ext cx="710082" cy="53525"/>
        </a:xfrm>
      </dgm:spPr>
      <dgm:t>
        <a:bodyPr/>
        <a:lstStyle/>
        <a:p>
          <a:pPr>
            <a:buNone/>
          </a:pPr>
          <a:endParaRPr lang="pt-BR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31A0C0C-C53A-48D1-9011-0096C1C17496}" type="sibTrans" cxnId="{49BD9A56-7930-4824-8697-F5ACD06D9D6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67D08-93DD-4967-B9F8-DD841657EED0}">
      <dgm:prSet phldrT="[Texto]"/>
      <dgm:spPr>
        <a:xfrm>
          <a:off x="4040545" y="851523"/>
          <a:ext cx="1441495" cy="720747"/>
        </a:xfrm>
      </dgm:spPr>
      <dgm:t>
        <a:bodyPr/>
        <a:lstStyle/>
        <a:p>
          <a:pPr>
            <a:buNone/>
          </a:pPr>
          <a:r>
            <a:rPr lang="pt-BR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CEREST's</a:t>
          </a:r>
          <a:r>
            <a:rPr lang="pt-BR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Regionais </a:t>
          </a:r>
        </a:p>
      </dgm:t>
    </dgm:pt>
    <dgm:pt modelId="{F02DE9E9-F818-47A3-8EB2-BBA3E529BB7E}" type="parTrans" cxnId="{DFA72647-CBFA-4BD7-A434-9FAD690F53E4}">
      <dgm:prSet/>
      <dgm:spPr>
        <a:xfrm rot="2142401">
          <a:off x="3397205" y="977919"/>
          <a:ext cx="710082" cy="53525"/>
        </a:xfrm>
      </dgm:spPr>
      <dgm:t>
        <a:bodyPr/>
        <a:lstStyle/>
        <a:p>
          <a:pPr>
            <a:buNone/>
          </a:pPr>
          <a:endParaRPr lang="pt-BR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4C789CE-E1BC-45E5-A3C1-05A6B465C026}" type="sibTrans" cxnId="{DFA72647-CBFA-4BD7-A434-9FAD690F53E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44944-853D-4565-80CB-6679C6A43D85}">
      <dgm:prSet phldrT="[Texto]"/>
      <dgm:spPr>
        <a:xfrm>
          <a:off x="2022452" y="1680383"/>
          <a:ext cx="1441495" cy="720747"/>
        </a:xfrm>
      </dgm:spPr>
      <dgm:t>
        <a:bodyPr/>
        <a:lstStyle/>
        <a:p>
          <a:pPr>
            <a:buNone/>
          </a:pPr>
          <a:r>
            <a:rPr lang="pt-BR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Vigilância Sanitária</a:t>
          </a:r>
        </a:p>
      </dgm:t>
    </dgm:pt>
    <dgm:pt modelId="{308463C1-72F1-430B-9AB3-417D9ECB4866}" type="parTrans" cxnId="{BC567705-3050-47FB-8116-CFC3DD795F56}">
      <dgm:prSet/>
      <dgm:spPr>
        <a:xfrm rot="2829178">
          <a:off x="1310211" y="1703172"/>
          <a:ext cx="847884" cy="53525"/>
        </a:xfrm>
      </dgm:spPr>
      <dgm:t>
        <a:bodyPr/>
        <a:lstStyle/>
        <a:p>
          <a:pPr>
            <a:buNone/>
          </a:pPr>
          <a:endParaRPr lang="pt-BR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A0A6C2-3F19-4741-B254-C71A1F5EC4C6}" type="sibTrans" cxnId="{BC567705-3050-47FB-8116-CFC3DD795F5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32306-92C0-4FA7-9084-9A01350CF659}">
      <dgm:prSet phldrT="[Texto]"/>
      <dgm:spPr>
        <a:xfrm>
          <a:off x="4040545" y="1680383"/>
          <a:ext cx="1441495" cy="720747"/>
        </a:xfrm>
      </dgm:spPr>
      <dgm:t>
        <a:bodyPr/>
        <a:lstStyle/>
        <a:p>
          <a:pPr>
            <a:buNone/>
          </a:pPr>
          <a:r>
            <a:rPr lang="pt-BR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Serviços e Produtos</a:t>
          </a:r>
        </a:p>
      </dgm:t>
    </dgm:pt>
    <dgm:pt modelId="{400BF70D-C8CA-41A3-A957-07101AB13AF2}" type="sibTrans" cxnId="{F0D487FC-66EE-407F-B2F0-CC82430BE3E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C10DE-118D-4C44-B842-97E7DAA1DE69}" type="parTrans" cxnId="{F0D487FC-66EE-407F-B2F0-CC82430BE3E4}">
      <dgm:prSet/>
      <dgm:spPr>
        <a:xfrm>
          <a:off x="3463947" y="2013994"/>
          <a:ext cx="576598" cy="53525"/>
        </a:xfrm>
      </dgm:spPr>
      <dgm:t>
        <a:bodyPr/>
        <a:lstStyle/>
        <a:p>
          <a:pPr>
            <a:buNone/>
          </a:pPr>
          <a:endParaRPr lang="pt-BR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8A8EB67-9692-437C-A764-5A7DE65E061B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CITOX</a:t>
          </a:r>
          <a:endParaRPr lang="pt-BR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D7061E3-D548-4E71-8744-5F6F2F26C787}" type="parTrans" cxnId="{143C186E-2399-47EE-A334-97A59F6721E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A384A-FAF2-40FD-AAC8-D90F88CB575A}" type="sibTrans" cxnId="{143C186E-2399-47EE-A334-97A59F6721E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7649C-46CE-49C7-9B1B-7F7F082B1E2F}" type="pres">
      <dgm:prSet presAssocID="{08772603-0A10-4AEB-A877-8678E0FB8B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59642-9BD8-4402-956D-2C127B48818B}" type="pres">
      <dgm:prSet presAssocID="{EEDB031E-472A-4924-8D2F-C8574C474BF0}" presName="root1" presStyleCnt="0"/>
      <dgm:spPr/>
    </dgm:pt>
    <dgm:pt modelId="{B6E021A9-AC78-48FA-AEBC-F5E7BA7F1A48}" type="pres">
      <dgm:prSet presAssocID="{EEDB031E-472A-4924-8D2F-C8574C474BF0}" presName="LevelOneTextNode" presStyleLbl="node0" presStyleIdx="0" presStyleCnt="1">
        <dgm:presLayoutVars>
          <dgm:chPref val="3"/>
        </dgm:presLayoutVars>
      </dgm:prSet>
      <dgm:spPr/>
    </dgm:pt>
    <dgm:pt modelId="{410F2600-39C2-4F54-889A-931F68F6AFCC}" type="pres">
      <dgm:prSet presAssocID="{EEDB031E-472A-4924-8D2F-C8574C474BF0}" presName="level2hierChild" presStyleCnt="0"/>
      <dgm:spPr/>
    </dgm:pt>
    <dgm:pt modelId="{5D000ED1-7D2F-44A0-9B13-B1690BEE382C}" type="pres">
      <dgm:prSet presAssocID="{E0C5729D-2FA6-401C-BCB6-F2F73E8FE3F8}" presName="conn2-1" presStyleLbl="parChTrans1D2" presStyleIdx="0" presStyleCnt="2"/>
      <dgm:spPr/>
    </dgm:pt>
    <dgm:pt modelId="{34C042F9-BD93-4258-AA3C-20B0839E3F97}" type="pres">
      <dgm:prSet presAssocID="{E0C5729D-2FA6-401C-BCB6-F2F73E8FE3F8}" presName="connTx" presStyleLbl="parChTrans1D2" presStyleIdx="0" presStyleCnt="2"/>
      <dgm:spPr/>
    </dgm:pt>
    <dgm:pt modelId="{0703289E-4DE6-4FF3-8689-B639009C5D5A}" type="pres">
      <dgm:prSet presAssocID="{D06C2575-2915-43B0-9ADA-95794DD32CF1}" presName="root2" presStyleCnt="0"/>
      <dgm:spPr/>
    </dgm:pt>
    <dgm:pt modelId="{F6BD39A7-2F2A-4400-B3F0-D21D7D25881F}" type="pres">
      <dgm:prSet presAssocID="{D06C2575-2915-43B0-9ADA-95794DD32CF1}" presName="LevelTwoTextNode" presStyleLbl="node2" presStyleIdx="0" presStyleCnt="2">
        <dgm:presLayoutVars>
          <dgm:chPref val="3"/>
        </dgm:presLayoutVars>
      </dgm:prSet>
      <dgm:spPr/>
    </dgm:pt>
    <dgm:pt modelId="{38826F77-FD70-47DF-A09B-6FB3B445B709}" type="pres">
      <dgm:prSet presAssocID="{D06C2575-2915-43B0-9ADA-95794DD32CF1}" presName="level3hierChild" presStyleCnt="0"/>
      <dgm:spPr/>
    </dgm:pt>
    <dgm:pt modelId="{1855C99A-70A7-4C62-96A2-BD660DA9819A}" type="pres">
      <dgm:prSet presAssocID="{3DF4C375-9D61-417F-AB96-78BE4CF31927}" presName="conn2-1" presStyleLbl="parChTrans1D3" presStyleIdx="0" presStyleCnt="4"/>
      <dgm:spPr/>
    </dgm:pt>
    <dgm:pt modelId="{2FFEB12E-E225-4A37-ACB3-0C54DB6D966E}" type="pres">
      <dgm:prSet presAssocID="{3DF4C375-9D61-417F-AB96-78BE4CF31927}" presName="connTx" presStyleLbl="parChTrans1D3" presStyleIdx="0" presStyleCnt="4"/>
      <dgm:spPr/>
    </dgm:pt>
    <dgm:pt modelId="{28185574-2E35-4CB9-B81D-9F4F21D4314D}" type="pres">
      <dgm:prSet presAssocID="{550B4E4A-DDFB-4925-9CF9-5EE1B8B24FB9}" presName="root2" presStyleCnt="0"/>
      <dgm:spPr/>
    </dgm:pt>
    <dgm:pt modelId="{43B52CA1-4491-4C78-9FB8-BD4DFC9C02F4}" type="pres">
      <dgm:prSet presAssocID="{550B4E4A-DDFB-4925-9CF9-5EE1B8B24FB9}" presName="LevelTwoTextNode" presStyleLbl="node3" presStyleIdx="0" presStyleCnt="4">
        <dgm:presLayoutVars>
          <dgm:chPref val="3"/>
        </dgm:presLayoutVars>
      </dgm:prSet>
      <dgm:spPr/>
    </dgm:pt>
    <dgm:pt modelId="{345552D1-5DE7-45C1-A361-A6BFE93D4807}" type="pres">
      <dgm:prSet presAssocID="{550B4E4A-DDFB-4925-9CF9-5EE1B8B24FB9}" presName="level3hierChild" presStyleCnt="0"/>
      <dgm:spPr/>
    </dgm:pt>
    <dgm:pt modelId="{B5BA66F8-A5D5-4CAC-9EA9-67B274F2B374}" type="pres">
      <dgm:prSet presAssocID="{F02DE9E9-F818-47A3-8EB2-BBA3E529BB7E}" presName="conn2-1" presStyleLbl="parChTrans1D3" presStyleIdx="1" presStyleCnt="4"/>
      <dgm:spPr/>
    </dgm:pt>
    <dgm:pt modelId="{97A5F54E-B2D3-4B50-BD42-26407210CF98}" type="pres">
      <dgm:prSet presAssocID="{F02DE9E9-F818-47A3-8EB2-BBA3E529BB7E}" presName="connTx" presStyleLbl="parChTrans1D3" presStyleIdx="1" presStyleCnt="4"/>
      <dgm:spPr/>
    </dgm:pt>
    <dgm:pt modelId="{D549BED5-BB62-4C80-882F-2686618ADDD9}" type="pres">
      <dgm:prSet presAssocID="{7B667D08-93DD-4967-B9F8-DD841657EED0}" presName="root2" presStyleCnt="0"/>
      <dgm:spPr/>
    </dgm:pt>
    <dgm:pt modelId="{2083B497-E93C-44F6-9212-6FF0F2AB834D}" type="pres">
      <dgm:prSet presAssocID="{7B667D08-93DD-4967-B9F8-DD841657EED0}" presName="LevelTwoTextNode" presStyleLbl="node3" presStyleIdx="1" presStyleCnt="4">
        <dgm:presLayoutVars>
          <dgm:chPref val="3"/>
        </dgm:presLayoutVars>
      </dgm:prSet>
      <dgm:spPr/>
    </dgm:pt>
    <dgm:pt modelId="{2F6695AA-C5FC-49E8-B8F0-0E31A99E9A74}" type="pres">
      <dgm:prSet presAssocID="{7B667D08-93DD-4967-B9F8-DD841657EED0}" presName="level3hierChild" presStyleCnt="0"/>
      <dgm:spPr/>
    </dgm:pt>
    <dgm:pt modelId="{F138FA6C-051A-42B6-AFA2-937A4346D727}" type="pres">
      <dgm:prSet presAssocID="{308463C1-72F1-430B-9AB3-417D9ECB4866}" presName="conn2-1" presStyleLbl="parChTrans1D2" presStyleIdx="1" presStyleCnt="2"/>
      <dgm:spPr/>
    </dgm:pt>
    <dgm:pt modelId="{B49CB842-30D1-4331-BD63-11F06FAB8E77}" type="pres">
      <dgm:prSet presAssocID="{308463C1-72F1-430B-9AB3-417D9ECB4866}" presName="connTx" presStyleLbl="parChTrans1D2" presStyleIdx="1" presStyleCnt="2"/>
      <dgm:spPr/>
    </dgm:pt>
    <dgm:pt modelId="{587D563B-64C2-43B7-8D2C-410FAB07B47A}" type="pres">
      <dgm:prSet presAssocID="{61344944-853D-4565-80CB-6679C6A43D85}" presName="root2" presStyleCnt="0"/>
      <dgm:spPr/>
    </dgm:pt>
    <dgm:pt modelId="{D956E5C3-035B-4AEB-80A4-D99E446191BB}" type="pres">
      <dgm:prSet presAssocID="{61344944-853D-4565-80CB-6679C6A43D85}" presName="LevelTwoTextNode" presStyleLbl="node2" presStyleIdx="1" presStyleCnt="2">
        <dgm:presLayoutVars>
          <dgm:chPref val="3"/>
        </dgm:presLayoutVars>
      </dgm:prSet>
      <dgm:spPr/>
    </dgm:pt>
    <dgm:pt modelId="{13CAA5B0-A3FC-4D4E-949C-66DDA03675DC}" type="pres">
      <dgm:prSet presAssocID="{61344944-853D-4565-80CB-6679C6A43D85}" presName="level3hierChild" presStyleCnt="0"/>
      <dgm:spPr/>
    </dgm:pt>
    <dgm:pt modelId="{39C06B0E-4C28-4139-853E-A78B9E2B2829}" type="pres">
      <dgm:prSet presAssocID="{467C10DE-118D-4C44-B842-97E7DAA1DE69}" presName="conn2-1" presStyleLbl="parChTrans1D3" presStyleIdx="2" presStyleCnt="4"/>
      <dgm:spPr/>
    </dgm:pt>
    <dgm:pt modelId="{5043082A-57BF-434A-8BBD-25A94B43451E}" type="pres">
      <dgm:prSet presAssocID="{467C10DE-118D-4C44-B842-97E7DAA1DE69}" presName="connTx" presStyleLbl="parChTrans1D3" presStyleIdx="2" presStyleCnt="4"/>
      <dgm:spPr/>
    </dgm:pt>
    <dgm:pt modelId="{61D35276-2CBF-44EB-A71D-9EC34EE5863A}" type="pres">
      <dgm:prSet presAssocID="{9F432306-92C0-4FA7-9084-9A01350CF659}" presName="root2" presStyleCnt="0"/>
      <dgm:spPr/>
    </dgm:pt>
    <dgm:pt modelId="{91E1C18F-E9B7-4C26-A238-8DA35903DAFA}" type="pres">
      <dgm:prSet presAssocID="{9F432306-92C0-4FA7-9084-9A01350CF659}" presName="LevelTwoTextNode" presStyleLbl="node3" presStyleIdx="2" presStyleCnt="4">
        <dgm:presLayoutVars>
          <dgm:chPref val="3"/>
        </dgm:presLayoutVars>
      </dgm:prSet>
      <dgm:spPr/>
    </dgm:pt>
    <dgm:pt modelId="{14107F39-19C3-459E-BBAD-1EAE867C2DBE}" type="pres">
      <dgm:prSet presAssocID="{9F432306-92C0-4FA7-9084-9A01350CF659}" presName="level3hierChild" presStyleCnt="0"/>
      <dgm:spPr/>
    </dgm:pt>
    <dgm:pt modelId="{B4FB559B-C0CA-405D-992C-0F2D361CC29C}" type="pres">
      <dgm:prSet presAssocID="{ED7061E3-D548-4E71-8744-5F6F2F26C787}" presName="conn2-1" presStyleLbl="parChTrans1D3" presStyleIdx="3" presStyleCnt="4"/>
      <dgm:spPr/>
    </dgm:pt>
    <dgm:pt modelId="{503B200E-7ED5-48C5-8CDF-F3F1F37EABD8}" type="pres">
      <dgm:prSet presAssocID="{ED7061E3-D548-4E71-8744-5F6F2F26C787}" presName="connTx" presStyleLbl="parChTrans1D3" presStyleIdx="3" presStyleCnt="4"/>
      <dgm:spPr/>
    </dgm:pt>
    <dgm:pt modelId="{EFF0034A-99E2-4B00-8132-B495A0CC8848}" type="pres">
      <dgm:prSet presAssocID="{E8A8EB67-9692-437C-A764-5A7DE65E061B}" presName="root2" presStyleCnt="0"/>
      <dgm:spPr/>
    </dgm:pt>
    <dgm:pt modelId="{93A0DC3A-BF97-429A-B649-03D1AACB833E}" type="pres">
      <dgm:prSet presAssocID="{E8A8EB67-9692-437C-A764-5A7DE65E061B}" presName="LevelTwoTextNode" presStyleLbl="node3" presStyleIdx="3" presStyleCnt="4">
        <dgm:presLayoutVars>
          <dgm:chPref val="3"/>
        </dgm:presLayoutVars>
      </dgm:prSet>
      <dgm:spPr/>
    </dgm:pt>
    <dgm:pt modelId="{5C1A8FD6-D145-439F-9F0A-60B1D2DA8AE4}" type="pres">
      <dgm:prSet presAssocID="{E8A8EB67-9692-437C-A764-5A7DE65E061B}" presName="level3hierChild" presStyleCnt="0"/>
      <dgm:spPr/>
    </dgm:pt>
  </dgm:ptLst>
  <dgm:cxnLst>
    <dgm:cxn modelId="{BC567705-3050-47FB-8116-CFC3DD795F56}" srcId="{EEDB031E-472A-4924-8D2F-C8574C474BF0}" destId="{61344944-853D-4565-80CB-6679C6A43D85}" srcOrd="1" destOrd="0" parTransId="{308463C1-72F1-430B-9AB3-417D9ECB4866}" sibTransId="{18A0A6C2-3F19-4741-B254-C71A1F5EC4C6}"/>
    <dgm:cxn modelId="{1D43E638-E380-4CA5-B1B3-63CD8EC7ACB1}" type="presOf" srcId="{9F432306-92C0-4FA7-9084-9A01350CF659}" destId="{91E1C18F-E9B7-4C26-A238-8DA35903DAFA}" srcOrd="0" destOrd="0" presId="urn:microsoft.com/office/officeart/2005/8/layout/hierarchy2"/>
    <dgm:cxn modelId="{DFA72647-CBFA-4BD7-A434-9FAD690F53E4}" srcId="{D06C2575-2915-43B0-9ADA-95794DD32CF1}" destId="{7B667D08-93DD-4967-B9F8-DD841657EED0}" srcOrd="1" destOrd="0" parTransId="{F02DE9E9-F818-47A3-8EB2-BBA3E529BB7E}" sibTransId="{14C789CE-E1BC-45E5-A3C1-05A6B465C026}"/>
    <dgm:cxn modelId="{24C56969-502D-41E2-A166-30AFF1FEEA92}" type="presOf" srcId="{308463C1-72F1-430B-9AB3-417D9ECB4866}" destId="{F138FA6C-051A-42B6-AFA2-937A4346D727}" srcOrd="0" destOrd="0" presId="urn:microsoft.com/office/officeart/2005/8/layout/hierarchy2"/>
    <dgm:cxn modelId="{143C186E-2399-47EE-A334-97A59F6721E6}" srcId="{61344944-853D-4565-80CB-6679C6A43D85}" destId="{E8A8EB67-9692-437C-A764-5A7DE65E061B}" srcOrd="1" destOrd="0" parTransId="{ED7061E3-D548-4E71-8744-5F6F2F26C787}" sibTransId="{75CA384A-FAF2-40FD-AAC8-D90F88CB575A}"/>
    <dgm:cxn modelId="{5F86754E-9A48-467A-AF1D-C78487ACF5C0}" type="presOf" srcId="{3DF4C375-9D61-417F-AB96-78BE4CF31927}" destId="{1855C99A-70A7-4C62-96A2-BD660DA9819A}" srcOrd="0" destOrd="0" presId="urn:microsoft.com/office/officeart/2005/8/layout/hierarchy2"/>
    <dgm:cxn modelId="{9F49A86F-EF10-4D62-A602-77D71F926993}" type="presOf" srcId="{EEDB031E-472A-4924-8D2F-C8574C474BF0}" destId="{B6E021A9-AC78-48FA-AEBC-F5E7BA7F1A48}" srcOrd="0" destOrd="0" presId="urn:microsoft.com/office/officeart/2005/8/layout/hierarchy2"/>
    <dgm:cxn modelId="{AC3D0851-9551-4C1D-84A6-18EA12AF3435}" type="presOf" srcId="{F02DE9E9-F818-47A3-8EB2-BBA3E529BB7E}" destId="{97A5F54E-B2D3-4B50-BD42-26407210CF98}" srcOrd="1" destOrd="0" presId="urn:microsoft.com/office/officeart/2005/8/layout/hierarchy2"/>
    <dgm:cxn modelId="{C7035C71-D97C-4A92-BCF1-4A6C3368380B}" srcId="{EEDB031E-472A-4924-8D2F-C8574C474BF0}" destId="{D06C2575-2915-43B0-9ADA-95794DD32CF1}" srcOrd="0" destOrd="0" parTransId="{E0C5729D-2FA6-401C-BCB6-F2F73E8FE3F8}" sibTransId="{7925B885-5C85-4AAA-9E47-B88250E845C3}"/>
    <dgm:cxn modelId="{49BD9A56-7930-4824-8697-F5ACD06D9D6D}" srcId="{D06C2575-2915-43B0-9ADA-95794DD32CF1}" destId="{550B4E4A-DDFB-4925-9CF9-5EE1B8B24FB9}" srcOrd="0" destOrd="0" parTransId="{3DF4C375-9D61-417F-AB96-78BE4CF31927}" sibTransId="{E31A0C0C-C53A-48D1-9011-0096C1C17496}"/>
    <dgm:cxn modelId="{D19C7E97-121E-48AB-B811-F5843278C20D}" type="presOf" srcId="{E8A8EB67-9692-437C-A764-5A7DE65E061B}" destId="{93A0DC3A-BF97-429A-B649-03D1AACB833E}" srcOrd="0" destOrd="0" presId="urn:microsoft.com/office/officeart/2005/8/layout/hierarchy2"/>
    <dgm:cxn modelId="{CD7625A8-3474-490F-8B18-5AAF5F72542B}" type="presOf" srcId="{E0C5729D-2FA6-401C-BCB6-F2F73E8FE3F8}" destId="{5D000ED1-7D2F-44A0-9B13-B1690BEE382C}" srcOrd="0" destOrd="0" presId="urn:microsoft.com/office/officeart/2005/8/layout/hierarchy2"/>
    <dgm:cxn modelId="{C583C4A9-9203-4857-8F5A-60B9C67DD432}" type="presOf" srcId="{08772603-0A10-4AEB-A877-8678E0FB8B3B}" destId="{4C87649C-46CE-49C7-9B1B-7F7F082B1E2F}" srcOrd="0" destOrd="0" presId="urn:microsoft.com/office/officeart/2005/8/layout/hierarchy2"/>
    <dgm:cxn modelId="{10603AAA-615A-4C48-AC72-755224EC2F51}" type="presOf" srcId="{ED7061E3-D548-4E71-8744-5F6F2F26C787}" destId="{503B200E-7ED5-48C5-8CDF-F3F1F37EABD8}" srcOrd="1" destOrd="0" presId="urn:microsoft.com/office/officeart/2005/8/layout/hierarchy2"/>
    <dgm:cxn modelId="{88AA45B2-CF7F-4329-BAC8-52E11089F35F}" type="presOf" srcId="{7B667D08-93DD-4967-B9F8-DD841657EED0}" destId="{2083B497-E93C-44F6-9212-6FF0F2AB834D}" srcOrd="0" destOrd="0" presId="urn:microsoft.com/office/officeart/2005/8/layout/hierarchy2"/>
    <dgm:cxn modelId="{F21258BB-2D4D-49D8-9854-50B626B7796F}" type="presOf" srcId="{ED7061E3-D548-4E71-8744-5F6F2F26C787}" destId="{B4FB559B-C0CA-405D-992C-0F2D361CC29C}" srcOrd="0" destOrd="0" presId="urn:microsoft.com/office/officeart/2005/8/layout/hierarchy2"/>
    <dgm:cxn modelId="{A66273D3-BD33-424A-AD65-E55F3C015ED8}" type="presOf" srcId="{E0C5729D-2FA6-401C-BCB6-F2F73E8FE3F8}" destId="{34C042F9-BD93-4258-AA3C-20B0839E3F97}" srcOrd="1" destOrd="0" presId="urn:microsoft.com/office/officeart/2005/8/layout/hierarchy2"/>
    <dgm:cxn modelId="{086171D5-F30B-4765-A890-EB8D0EC87631}" type="presOf" srcId="{467C10DE-118D-4C44-B842-97E7DAA1DE69}" destId="{39C06B0E-4C28-4139-853E-A78B9E2B2829}" srcOrd="0" destOrd="0" presId="urn:microsoft.com/office/officeart/2005/8/layout/hierarchy2"/>
    <dgm:cxn modelId="{059B83D6-1CBB-47ED-A113-CA3DF4E39443}" type="presOf" srcId="{D06C2575-2915-43B0-9ADA-95794DD32CF1}" destId="{F6BD39A7-2F2A-4400-B3F0-D21D7D25881F}" srcOrd="0" destOrd="0" presId="urn:microsoft.com/office/officeart/2005/8/layout/hierarchy2"/>
    <dgm:cxn modelId="{77CB65DE-796E-4158-8D7C-8AB4D2F858C4}" type="presOf" srcId="{3DF4C375-9D61-417F-AB96-78BE4CF31927}" destId="{2FFEB12E-E225-4A37-ACB3-0C54DB6D966E}" srcOrd="1" destOrd="0" presId="urn:microsoft.com/office/officeart/2005/8/layout/hierarchy2"/>
    <dgm:cxn modelId="{1A2975E4-ADB6-4413-AEF1-960AD0BF7CBC}" type="presOf" srcId="{F02DE9E9-F818-47A3-8EB2-BBA3E529BB7E}" destId="{B5BA66F8-A5D5-4CAC-9EA9-67B274F2B374}" srcOrd="0" destOrd="0" presId="urn:microsoft.com/office/officeart/2005/8/layout/hierarchy2"/>
    <dgm:cxn modelId="{D2B715E8-7159-41A6-99A7-060A8774C8D0}" type="presOf" srcId="{308463C1-72F1-430B-9AB3-417D9ECB4866}" destId="{B49CB842-30D1-4331-BD63-11F06FAB8E77}" srcOrd="1" destOrd="0" presId="urn:microsoft.com/office/officeart/2005/8/layout/hierarchy2"/>
    <dgm:cxn modelId="{619CD0E9-8E43-467F-95AF-9BF0C2A51C46}" type="presOf" srcId="{61344944-853D-4565-80CB-6679C6A43D85}" destId="{D956E5C3-035B-4AEB-80A4-D99E446191BB}" srcOrd="0" destOrd="0" presId="urn:microsoft.com/office/officeart/2005/8/layout/hierarchy2"/>
    <dgm:cxn modelId="{F5786AEB-8AB7-4A01-95F0-B0D2265054BC}" type="presOf" srcId="{467C10DE-118D-4C44-B842-97E7DAA1DE69}" destId="{5043082A-57BF-434A-8BBD-25A94B43451E}" srcOrd="1" destOrd="0" presId="urn:microsoft.com/office/officeart/2005/8/layout/hierarchy2"/>
    <dgm:cxn modelId="{D81370EE-2BBD-4E95-A075-74B6B104C5A3}" type="presOf" srcId="{550B4E4A-DDFB-4925-9CF9-5EE1B8B24FB9}" destId="{43B52CA1-4491-4C78-9FB8-BD4DFC9C02F4}" srcOrd="0" destOrd="0" presId="urn:microsoft.com/office/officeart/2005/8/layout/hierarchy2"/>
    <dgm:cxn modelId="{7152B6F0-3A5D-485F-A8FF-EAD795888C2D}" srcId="{08772603-0A10-4AEB-A877-8678E0FB8B3B}" destId="{EEDB031E-472A-4924-8D2F-C8574C474BF0}" srcOrd="0" destOrd="0" parTransId="{B8314344-5E62-421F-8776-FA90C496D1FB}" sibTransId="{5B52AA39-79A6-4E34-8DB8-1033CBDDA757}"/>
    <dgm:cxn modelId="{F0D487FC-66EE-407F-B2F0-CC82430BE3E4}" srcId="{61344944-853D-4565-80CB-6679C6A43D85}" destId="{9F432306-92C0-4FA7-9084-9A01350CF659}" srcOrd="0" destOrd="0" parTransId="{467C10DE-118D-4C44-B842-97E7DAA1DE69}" sibTransId="{400BF70D-C8CA-41A3-A957-07101AB13AF2}"/>
    <dgm:cxn modelId="{61B43AC3-633C-4336-90D9-0C9514E39A36}" type="presParOf" srcId="{4C87649C-46CE-49C7-9B1B-7F7F082B1E2F}" destId="{1B759642-9BD8-4402-956D-2C127B48818B}" srcOrd="0" destOrd="0" presId="urn:microsoft.com/office/officeart/2005/8/layout/hierarchy2"/>
    <dgm:cxn modelId="{D46CF981-8A57-489C-BA90-CA14BDA1328A}" type="presParOf" srcId="{1B759642-9BD8-4402-956D-2C127B48818B}" destId="{B6E021A9-AC78-48FA-AEBC-F5E7BA7F1A48}" srcOrd="0" destOrd="0" presId="urn:microsoft.com/office/officeart/2005/8/layout/hierarchy2"/>
    <dgm:cxn modelId="{FDDCC3A9-FF41-421F-9B0B-6A0A91A85BFB}" type="presParOf" srcId="{1B759642-9BD8-4402-956D-2C127B48818B}" destId="{410F2600-39C2-4F54-889A-931F68F6AFCC}" srcOrd="1" destOrd="0" presId="urn:microsoft.com/office/officeart/2005/8/layout/hierarchy2"/>
    <dgm:cxn modelId="{C473DC72-28BD-4895-82DC-EE58CDCB5008}" type="presParOf" srcId="{410F2600-39C2-4F54-889A-931F68F6AFCC}" destId="{5D000ED1-7D2F-44A0-9B13-B1690BEE382C}" srcOrd="0" destOrd="0" presId="urn:microsoft.com/office/officeart/2005/8/layout/hierarchy2"/>
    <dgm:cxn modelId="{30A36C67-1068-4188-9EB9-A10F0E64EAD4}" type="presParOf" srcId="{5D000ED1-7D2F-44A0-9B13-B1690BEE382C}" destId="{34C042F9-BD93-4258-AA3C-20B0839E3F97}" srcOrd="0" destOrd="0" presId="urn:microsoft.com/office/officeart/2005/8/layout/hierarchy2"/>
    <dgm:cxn modelId="{3D5F932C-C55B-469B-8A1C-D63085352049}" type="presParOf" srcId="{410F2600-39C2-4F54-889A-931F68F6AFCC}" destId="{0703289E-4DE6-4FF3-8689-B639009C5D5A}" srcOrd="1" destOrd="0" presId="urn:microsoft.com/office/officeart/2005/8/layout/hierarchy2"/>
    <dgm:cxn modelId="{8EF832F3-AF63-4D80-A4D0-18DD47E1EAF6}" type="presParOf" srcId="{0703289E-4DE6-4FF3-8689-B639009C5D5A}" destId="{F6BD39A7-2F2A-4400-B3F0-D21D7D25881F}" srcOrd="0" destOrd="0" presId="urn:microsoft.com/office/officeart/2005/8/layout/hierarchy2"/>
    <dgm:cxn modelId="{573A0D3A-ADC7-4864-81F0-E4B9BC5E2AC2}" type="presParOf" srcId="{0703289E-4DE6-4FF3-8689-B639009C5D5A}" destId="{38826F77-FD70-47DF-A09B-6FB3B445B709}" srcOrd="1" destOrd="0" presId="urn:microsoft.com/office/officeart/2005/8/layout/hierarchy2"/>
    <dgm:cxn modelId="{C8C1498C-9224-451A-B161-59D55D9D249A}" type="presParOf" srcId="{38826F77-FD70-47DF-A09B-6FB3B445B709}" destId="{1855C99A-70A7-4C62-96A2-BD660DA9819A}" srcOrd="0" destOrd="0" presId="urn:microsoft.com/office/officeart/2005/8/layout/hierarchy2"/>
    <dgm:cxn modelId="{A1BA2217-B8B1-409E-9B17-6171FD937E98}" type="presParOf" srcId="{1855C99A-70A7-4C62-96A2-BD660DA9819A}" destId="{2FFEB12E-E225-4A37-ACB3-0C54DB6D966E}" srcOrd="0" destOrd="0" presId="urn:microsoft.com/office/officeart/2005/8/layout/hierarchy2"/>
    <dgm:cxn modelId="{F42B5BF7-42A2-47D5-8A87-C82B6D40B6BC}" type="presParOf" srcId="{38826F77-FD70-47DF-A09B-6FB3B445B709}" destId="{28185574-2E35-4CB9-B81D-9F4F21D4314D}" srcOrd="1" destOrd="0" presId="urn:microsoft.com/office/officeart/2005/8/layout/hierarchy2"/>
    <dgm:cxn modelId="{8CC4DECA-B5F3-4E16-B39A-2210B23342D3}" type="presParOf" srcId="{28185574-2E35-4CB9-B81D-9F4F21D4314D}" destId="{43B52CA1-4491-4C78-9FB8-BD4DFC9C02F4}" srcOrd="0" destOrd="0" presId="urn:microsoft.com/office/officeart/2005/8/layout/hierarchy2"/>
    <dgm:cxn modelId="{7050712E-092D-4826-BBCA-1D634B168074}" type="presParOf" srcId="{28185574-2E35-4CB9-B81D-9F4F21D4314D}" destId="{345552D1-5DE7-45C1-A361-A6BFE93D4807}" srcOrd="1" destOrd="0" presId="urn:microsoft.com/office/officeart/2005/8/layout/hierarchy2"/>
    <dgm:cxn modelId="{835BA2C0-39E6-42B7-AB1B-ADB401956C2E}" type="presParOf" srcId="{38826F77-FD70-47DF-A09B-6FB3B445B709}" destId="{B5BA66F8-A5D5-4CAC-9EA9-67B274F2B374}" srcOrd="2" destOrd="0" presId="urn:microsoft.com/office/officeart/2005/8/layout/hierarchy2"/>
    <dgm:cxn modelId="{CC7BE3E7-F35D-4FE4-BA11-B2D896C9750D}" type="presParOf" srcId="{B5BA66F8-A5D5-4CAC-9EA9-67B274F2B374}" destId="{97A5F54E-B2D3-4B50-BD42-26407210CF98}" srcOrd="0" destOrd="0" presId="urn:microsoft.com/office/officeart/2005/8/layout/hierarchy2"/>
    <dgm:cxn modelId="{F622DB38-3581-48F9-870F-442DE4E98A4F}" type="presParOf" srcId="{38826F77-FD70-47DF-A09B-6FB3B445B709}" destId="{D549BED5-BB62-4C80-882F-2686618ADDD9}" srcOrd="3" destOrd="0" presId="urn:microsoft.com/office/officeart/2005/8/layout/hierarchy2"/>
    <dgm:cxn modelId="{CC1520AB-DE9C-43F5-AD7B-D484A5AFE64C}" type="presParOf" srcId="{D549BED5-BB62-4C80-882F-2686618ADDD9}" destId="{2083B497-E93C-44F6-9212-6FF0F2AB834D}" srcOrd="0" destOrd="0" presId="urn:microsoft.com/office/officeart/2005/8/layout/hierarchy2"/>
    <dgm:cxn modelId="{F5E20AD5-DFF3-48F1-9297-3A584C46DC0C}" type="presParOf" srcId="{D549BED5-BB62-4C80-882F-2686618ADDD9}" destId="{2F6695AA-C5FC-49E8-B8F0-0E31A99E9A74}" srcOrd="1" destOrd="0" presId="urn:microsoft.com/office/officeart/2005/8/layout/hierarchy2"/>
    <dgm:cxn modelId="{70B1AA1C-19CD-4898-8011-E94D748A1027}" type="presParOf" srcId="{410F2600-39C2-4F54-889A-931F68F6AFCC}" destId="{F138FA6C-051A-42B6-AFA2-937A4346D727}" srcOrd="2" destOrd="0" presId="urn:microsoft.com/office/officeart/2005/8/layout/hierarchy2"/>
    <dgm:cxn modelId="{BA58FDE6-72EC-461F-87D2-4F17C4591C78}" type="presParOf" srcId="{F138FA6C-051A-42B6-AFA2-937A4346D727}" destId="{B49CB842-30D1-4331-BD63-11F06FAB8E77}" srcOrd="0" destOrd="0" presId="urn:microsoft.com/office/officeart/2005/8/layout/hierarchy2"/>
    <dgm:cxn modelId="{2E2D8E8B-6BA4-4B98-A466-67C1CCE2AC2F}" type="presParOf" srcId="{410F2600-39C2-4F54-889A-931F68F6AFCC}" destId="{587D563B-64C2-43B7-8D2C-410FAB07B47A}" srcOrd="3" destOrd="0" presId="urn:microsoft.com/office/officeart/2005/8/layout/hierarchy2"/>
    <dgm:cxn modelId="{B2216E2B-A276-4914-8D42-E1CE46DF6A42}" type="presParOf" srcId="{587D563B-64C2-43B7-8D2C-410FAB07B47A}" destId="{D956E5C3-035B-4AEB-80A4-D99E446191BB}" srcOrd="0" destOrd="0" presId="urn:microsoft.com/office/officeart/2005/8/layout/hierarchy2"/>
    <dgm:cxn modelId="{8AEE084B-D851-48B3-8224-8DFCB60B203B}" type="presParOf" srcId="{587D563B-64C2-43B7-8D2C-410FAB07B47A}" destId="{13CAA5B0-A3FC-4D4E-949C-66DDA03675DC}" srcOrd="1" destOrd="0" presId="urn:microsoft.com/office/officeart/2005/8/layout/hierarchy2"/>
    <dgm:cxn modelId="{71342B54-3940-4124-8DB6-23192A9CCBAB}" type="presParOf" srcId="{13CAA5B0-A3FC-4D4E-949C-66DDA03675DC}" destId="{39C06B0E-4C28-4139-853E-A78B9E2B2829}" srcOrd="0" destOrd="0" presId="urn:microsoft.com/office/officeart/2005/8/layout/hierarchy2"/>
    <dgm:cxn modelId="{4014CA64-47B9-43B8-9BF7-758FEFD03F9D}" type="presParOf" srcId="{39C06B0E-4C28-4139-853E-A78B9E2B2829}" destId="{5043082A-57BF-434A-8BBD-25A94B43451E}" srcOrd="0" destOrd="0" presId="urn:microsoft.com/office/officeart/2005/8/layout/hierarchy2"/>
    <dgm:cxn modelId="{4364F720-608A-4387-AAC5-0E1C9F99EB89}" type="presParOf" srcId="{13CAA5B0-A3FC-4D4E-949C-66DDA03675DC}" destId="{61D35276-2CBF-44EB-A71D-9EC34EE5863A}" srcOrd="1" destOrd="0" presId="urn:microsoft.com/office/officeart/2005/8/layout/hierarchy2"/>
    <dgm:cxn modelId="{3407839F-D415-4CF7-93BB-4E6F71469B52}" type="presParOf" srcId="{61D35276-2CBF-44EB-A71D-9EC34EE5863A}" destId="{91E1C18F-E9B7-4C26-A238-8DA35903DAFA}" srcOrd="0" destOrd="0" presId="urn:microsoft.com/office/officeart/2005/8/layout/hierarchy2"/>
    <dgm:cxn modelId="{EA7596C0-AF61-49FA-8123-9DF16A49F41E}" type="presParOf" srcId="{61D35276-2CBF-44EB-A71D-9EC34EE5863A}" destId="{14107F39-19C3-459E-BBAD-1EAE867C2DBE}" srcOrd="1" destOrd="0" presId="urn:microsoft.com/office/officeart/2005/8/layout/hierarchy2"/>
    <dgm:cxn modelId="{E0A2A79F-5B0C-4044-9BD7-502C407803A2}" type="presParOf" srcId="{13CAA5B0-A3FC-4D4E-949C-66DDA03675DC}" destId="{B4FB559B-C0CA-405D-992C-0F2D361CC29C}" srcOrd="2" destOrd="0" presId="urn:microsoft.com/office/officeart/2005/8/layout/hierarchy2"/>
    <dgm:cxn modelId="{38E0F4E2-CD17-453C-BA2F-AC940DCF06F8}" type="presParOf" srcId="{B4FB559B-C0CA-405D-992C-0F2D361CC29C}" destId="{503B200E-7ED5-48C5-8CDF-F3F1F37EABD8}" srcOrd="0" destOrd="0" presId="urn:microsoft.com/office/officeart/2005/8/layout/hierarchy2"/>
    <dgm:cxn modelId="{D19FC2C4-9535-4BCA-BC90-13A45255AC54}" type="presParOf" srcId="{13CAA5B0-A3FC-4D4E-949C-66DDA03675DC}" destId="{EFF0034A-99E2-4B00-8132-B495A0CC8848}" srcOrd="3" destOrd="0" presId="urn:microsoft.com/office/officeart/2005/8/layout/hierarchy2"/>
    <dgm:cxn modelId="{EEAB7031-693C-4039-BDCE-A03ACB5B7C61}" type="presParOf" srcId="{EFF0034A-99E2-4B00-8132-B495A0CC8848}" destId="{93A0DC3A-BF97-429A-B649-03D1AACB833E}" srcOrd="0" destOrd="0" presId="urn:microsoft.com/office/officeart/2005/8/layout/hierarchy2"/>
    <dgm:cxn modelId="{976ED9CD-2F85-444D-AB96-D3D5A59E8356}" type="presParOf" srcId="{EFF0034A-99E2-4B00-8132-B495A0CC8848}" destId="{5C1A8FD6-D145-439F-9F0A-60B1D2DA8A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C1EA3-FD26-4F49-988B-39EE6D4E505E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CA6F7089-DE62-4708-95FF-C5BCB1F9D8D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4000" dirty="0">
              <a:latin typeface="Arial" panose="020B0604020202020204" pitchFamily="34" charset="0"/>
              <a:cs typeface="Arial" panose="020B0604020202020204" pitchFamily="34" charset="0"/>
            </a:rPr>
            <a:t>O município é o executor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4000" dirty="0">
              <a:latin typeface="Arial" panose="020B0604020202020204" pitchFamily="34" charset="0"/>
              <a:cs typeface="Arial" panose="020B0604020202020204" pitchFamily="34" charset="0"/>
            </a:rPr>
            <a:t>das ações de VISA</a:t>
          </a:r>
        </a:p>
      </dgm:t>
    </dgm:pt>
    <dgm:pt modelId="{205FABAE-1FE3-4D16-A10B-AFEEA7C01E4E}" type="parTrans" cxnId="{F0759959-095C-4268-BA38-1CF6EF4D6CFD}">
      <dgm:prSet/>
      <dgm:spPr/>
      <dgm:t>
        <a:bodyPr/>
        <a:lstStyle/>
        <a:p>
          <a:endParaRPr lang="pt-BR"/>
        </a:p>
      </dgm:t>
    </dgm:pt>
    <dgm:pt modelId="{9D075E44-0869-4D4F-AFF7-4C2316F9CAB9}" type="sibTrans" cxnId="{F0759959-095C-4268-BA38-1CF6EF4D6CFD}">
      <dgm:prSet/>
      <dgm:spPr/>
      <dgm:t>
        <a:bodyPr/>
        <a:lstStyle/>
        <a:p>
          <a:endParaRPr lang="pt-BR"/>
        </a:p>
      </dgm:t>
    </dgm:pt>
    <dgm:pt modelId="{C7FE4713-4BD7-4019-97DE-77F263809F58}">
      <dgm:prSet phldrT="[Texto]" custT="1"/>
      <dgm:spPr/>
      <dgm:t>
        <a:bodyPr/>
        <a:lstStyle/>
        <a:p>
          <a:r>
            <a:rPr lang="pt-BR" sz="4000" dirty="0"/>
            <a:t>Devem assumir as ações de BAIXA COMPLEXIDADE</a:t>
          </a:r>
        </a:p>
      </dgm:t>
    </dgm:pt>
    <dgm:pt modelId="{5B155426-3A27-48F7-9BCC-7B41441C0B1F}" type="parTrans" cxnId="{9EAD8284-651C-4DFB-9BD2-90929A8DB0D8}">
      <dgm:prSet/>
      <dgm:spPr/>
      <dgm:t>
        <a:bodyPr/>
        <a:lstStyle/>
        <a:p>
          <a:endParaRPr lang="pt-BR"/>
        </a:p>
      </dgm:t>
    </dgm:pt>
    <dgm:pt modelId="{29548F9C-628B-4591-A6C8-5CAAA37244BB}" type="sibTrans" cxnId="{9EAD8284-651C-4DFB-9BD2-90929A8DB0D8}">
      <dgm:prSet/>
      <dgm:spPr/>
      <dgm:t>
        <a:bodyPr/>
        <a:lstStyle/>
        <a:p>
          <a:endParaRPr lang="pt-BR"/>
        </a:p>
      </dgm:t>
    </dgm:pt>
    <dgm:pt modelId="{0D980C2A-66D0-4C27-A68F-4EFEF7CC37FA}">
      <dgm:prSet phldrT="[Texto]" custT="1"/>
      <dgm:spPr/>
      <dgm:t>
        <a:bodyPr/>
        <a:lstStyle/>
        <a:p>
          <a:r>
            <a:rPr lang="pt-BR" sz="3200" dirty="0"/>
            <a:t>As demais ações ocorrem conforme PACTUADO</a:t>
          </a:r>
        </a:p>
      </dgm:t>
    </dgm:pt>
    <dgm:pt modelId="{12A24E8F-A4D9-404E-8C69-E63720A0FD12}" type="parTrans" cxnId="{ABD54F1C-745C-4E2E-80B3-3BBFF069AC2A}">
      <dgm:prSet/>
      <dgm:spPr/>
      <dgm:t>
        <a:bodyPr/>
        <a:lstStyle/>
        <a:p>
          <a:endParaRPr lang="pt-BR"/>
        </a:p>
      </dgm:t>
    </dgm:pt>
    <dgm:pt modelId="{3AE4D334-D370-4B52-89CE-8D8CF34A17E6}" type="sibTrans" cxnId="{ABD54F1C-745C-4E2E-80B3-3BBFF069AC2A}">
      <dgm:prSet/>
      <dgm:spPr/>
      <dgm:t>
        <a:bodyPr/>
        <a:lstStyle/>
        <a:p>
          <a:endParaRPr lang="pt-BR"/>
        </a:p>
      </dgm:t>
    </dgm:pt>
    <dgm:pt modelId="{DC3B57DF-E720-44D1-8C39-9078560BB61F}" type="pres">
      <dgm:prSet presAssocID="{23DC1EA3-FD26-4F49-988B-39EE6D4E505E}" presName="linearFlow" presStyleCnt="0">
        <dgm:presLayoutVars>
          <dgm:resizeHandles val="exact"/>
        </dgm:presLayoutVars>
      </dgm:prSet>
      <dgm:spPr/>
    </dgm:pt>
    <dgm:pt modelId="{73972E5A-0975-48DE-8CB5-3E216FE89A97}" type="pres">
      <dgm:prSet presAssocID="{CA6F7089-DE62-4708-95FF-C5BCB1F9D8D4}" presName="node" presStyleLbl="node1" presStyleIdx="0" presStyleCnt="3" custScaleX="167224">
        <dgm:presLayoutVars>
          <dgm:bulletEnabled val="1"/>
        </dgm:presLayoutVars>
      </dgm:prSet>
      <dgm:spPr/>
    </dgm:pt>
    <dgm:pt modelId="{C8126B51-5ECA-4F43-A968-E7FBE006A1AB}" type="pres">
      <dgm:prSet presAssocID="{9D075E44-0869-4D4F-AFF7-4C2316F9CAB9}" presName="sibTrans" presStyleLbl="sibTrans2D1" presStyleIdx="0" presStyleCnt="2"/>
      <dgm:spPr/>
    </dgm:pt>
    <dgm:pt modelId="{00AEA83B-1284-4830-BF65-E928B56C61BD}" type="pres">
      <dgm:prSet presAssocID="{9D075E44-0869-4D4F-AFF7-4C2316F9CAB9}" presName="connectorText" presStyleLbl="sibTrans2D1" presStyleIdx="0" presStyleCnt="2"/>
      <dgm:spPr/>
    </dgm:pt>
    <dgm:pt modelId="{6C669296-6292-43A0-8310-A4D16DC883C4}" type="pres">
      <dgm:prSet presAssocID="{C7FE4713-4BD7-4019-97DE-77F263809F58}" presName="node" presStyleLbl="node1" presStyleIdx="1" presStyleCnt="3" custScaleX="118018">
        <dgm:presLayoutVars>
          <dgm:bulletEnabled val="1"/>
        </dgm:presLayoutVars>
      </dgm:prSet>
      <dgm:spPr/>
    </dgm:pt>
    <dgm:pt modelId="{8ED55DAA-E84C-484B-A372-9488A69CD0C5}" type="pres">
      <dgm:prSet presAssocID="{29548F9C-628B-4591-A6C8-5CAAA37244BB}" presName="sibTrans" presStyleLbl="sibTrans2D1" presStyleIdx="1" presStyleCnt="2"/>
      <dgm:spPr/>
    </dgm:pt>
    <dgm:pt modelId="{C3E19E35-371B-47E8-A40A-A274C01EE329}" type="pres">
      <dgm:prSet presAssocID="{29548F9C-628B-4591-A6C8-5CAAA37244BB}" presName="connectorText" presStyleLbl="sibTrans2D1" presStyleIdx="1" presStyleCnt="2"/>
      <dgm:spPr/>
    </dgm:pt>
    <dgm:pt modelId="{ED9A40C2-9247-44A7-B375-424D705D2D32}" type="pres">
      <dgm:prSet presAssocID="{0D980C2A-66D0-4C27-A68F-4EFEF7CC37FA}" presName="node" presStyleLbl="node1" presStyleIdx="2" presStyleCnt="3">
        <dgm:presLayoutVars>
          <dgm:bulletEnabled val="1"/>
        </dgm:presLayoutVars>
      </dgm:prSet>
      <dgm:spPr/>
    </dgm:pt>
  </dgm:ptLst>
  <dgm:cxnLst>
    <dgm:cxn modelId="{ABD54F1C-745C-4E2E-80B3-3BBFF069AC2A}" srcId="{23DC1EA3-FD26-4F49-988B-39EE6D4E505E}" destId="{0D980C2A-66D0-4C27-A68F-4EFEF7CC37FA}" srcOrd="2" destOrd="0" parTransId="{12A24E8F-A4D9-404E-8C69-E63720A0FD12}" sibTransId="{3AE4D334-D370-4B52-89CE-8D8CF34A17E6}"/>
    <dgm:cxn modelId="{350F4423-F8DB-45A7-9E86-7800FD8C949F}" type="presOf" srcId="{0D980C2A-66D0-4C27-A68F-4EFEF7CC37FA}" destId="{ED9A40C2-9247-44A7-B375-424D705D2D32}" srcOrd="0" destOrd="0" presId="urn:microsoft.com/office/officeart/2005/8/layout/process2"/>
    <dgm:cxn modelId="{9E1D193B-BC5E-47B9-A547-D37591C3BDA2}" type="presOf" srcId="{CA6F7089-DE62-4708-95FF-C5BCB1F9D8D4}" destId="{73972E5A-0975-48DE-8CB5-3E216FE89A97}" srcOrd="0" destOrd="0" presId="urn:microsoft.com/office/officeart/2005/8/layout/process2"/>
    <dgm:cxn modelId="{F1AC9267-6502-4D33-A5E4-C104006BB360}" type="presOf" srcId="{23DC1EA3-FD26-4F49-988B-39EE6D4E505E}" destId="{DC3B57DF-E720-44D1-8C39-9078560BB61F}" srcOrd="0" destOrd="0" presId="urn:microsoft.com/office/officeart/2005/8/layout/process2"/>
    <dgm:cxn modelId="{7D636E6C-E3F2-4C48-99DD-DEE582AF28E4}" type="presOf" srcId="{29548F9C-628B-4591-A6C8-5CAAA37244BB}" destId="{C3E19E35-371B-47E8-A40A-A274C01EE329}" srcOrd="1" destOrd="0" presId="urn:microsoft.com/office/officeart/2005/8/layout/process2"/>
    <dgm:cxn modelId="{F0759959-095C-4268-BA38-1CF6EF4D6CFD}" srcId="{23DC1EA3-FD26-4F49-988B-39EE6D4E505E}" destId="{CA6F7089-DE62-4708-95FF-C5BCB1F9D8D4}" srcOrd="0" destOrd="0" parTransId="{205FABAE-1FE3-4D16-A10B-AFEEA7C01E4E}" sibTransId="{9D075E44-0869-4D4F-AFF7-4C2316F9CAB9}"/>
    <dgm:cxn modelId="{97D33F83-84A1-464B-8A28-D4E6E42739F8}" type="presOf" srcId="{29548F9C-628B-4591-A6C8-5CAAA37244BB}" destId="{8ED55DAA-E84C-484B-A372-9488A69CD0C5}" srcOrd="0" destOrd="0" presId="urn:microsoft.com/office/officeart/2005/8/layout/process2"/>
    <dgm:cxn modelId="{9EAD8284-651C-4DFB-9BD2-90929A8DB0D8}" srcId="{23DC1EA3-FD26-4F49-988B-39EE6D4E505E}" destId="{C7FE4713-4BD7-4019-97DE-77F263809F58}" srcOrd="1" destOrd="0" parTransId="{5B155426-3A27-48F7-9BCC-7B41441C0B1F}" sibTransId="{29548F9C-628B-4591-A6C8-5CAAA37244BB}"/>
    <dgm:cxn modelId="{D80D9D84-BD2A-44F5-950E-D6549D14D915}" type="presOf" srcId="{9D075E44-0869-4D4F-AFF7-4C2316F9CAB9}" destId="{C8126B51-5ECA-4F43-A968-E7FBE006A1AB}" srcOrd="0" destOrd="0" presId="urn:microsoft.com/office/officeart/2005/8/layout/process2"/>
    <dgm:cxn modelId="{5D6E46A6-578D-41F3-B754-C4EA6DF22C27}" type="presOf" srcId="{9D075E44-0869-4D4F-AFF7-4C2316F9CAB9}" destId="{00AEA83B-1284-4830-BF65-E928B56C61BD}" srcOrd="1" destOrd="0" presId="urn:microsoft.com/office/officeart/2005/8/layout/process2"/>
    <dgm:cxn modelId="{F154A8BB-75C5-4A0C-AFEA-B99A3396CDEA}" type="presOf" srcId="{C7FE4713-4BD7-4019-97DE-77F263809F58}" destId="{6C669296-6292-43A0-8310-A4D16DC883C4}" srcOrd="0" destOrd="0" presId="urn:microsoft.com/office/officeart/2005/8/layout/process2"/>
    <dgm:cxn modelId="{70EE94A5-63AC-442F-BC04-3D797AE2B6DB}" type="presParOf" srcId="{DC3B57DF-E720-44D1-8C39-9078560BB61F}" destId="{73972E5A-0975-48DE-8CB5-3E216FE89A97}" srcOrd="0" destOrd="0" presId="urn:microsoft.com/office/officeart/2005/8/layout/process2"/>
    <dgm:cxn modelId="{C3799476-441F-47A5-9F60-63C001FC383F}" type="presParOf" srcId="{DC3B57DF-E720-44D1-8C39-9078560BB61F}" destId="{C8126B51-5ECA-4F43-A968-E7FBE006A1AB}" srcOrd="1" destOrd="0" presId="urn:microsoft.com/office/officeart/2005/8/layout/process2"/>
    <dgm:cxn modelId="{7F7A6A97-39C7-4631-9B4B-856EED082FD3}" type="presParOf" srcId="{C8126B51-5ECA-4F43-A968-E7FBE006A1AB}" destId="{00AEA83B-1284-4830-BF65-E928B56C61BD}" srcOrd="0" destOrd="0" presId="urn:microsoft.com/office/officeart/2005/8/layout/process2"/>
    <dgm:cxn modelId="{AB76684C-A0A9-459C-B6A5-48C2E518DF92}" type="presParOf" srcId="{DC3B57DF-E720-44D1-8C39-9078560BB61F}" destId="{6C669296-6292-43A0-8310-A4D16DC883C4}" srcOrd="2" destOrd="0" presId="urn:microsoft.com/office/officeart/2005/8/layout/process2"/>
    <dgm:cxn modelId="{2796FD44-37A4-4FED-834D-41CB06CF8A36}" type="presParOf" srcId="{DC3B57DF-E720-44D1-8C39-9078560BB61F}" destId="{8ED55DAA-E84C-484B-A372-9488A69CD0C5}" srcOrd="3" destOrd="0" presId="urn:microsoft.com/office/officeart/2005/8/layout/process2"/>
    <dgm:cxn modelId="{7EBDA0EA-0FD2-4392-B741-1F7055A3FAFF}" type="presParOf" srcId="{8ED55DAA-E84C-484B-A372-9488A69CD0C5}" destId="{C3E19E35-371B-47E8-A40A-A274C01EE329}" srcOrd="0" destOrd="0" presId="urn:microsoft.com/office/officeart/2005/8/layout/process2"/>
    <dgm:cxn modelId="{C13DDB51-7A59-4A5B-AA9A-DC0405CBE359}" type="presParOf" srcId="{DC3B57DF-E720-44D1-8C39-9078560BB61F}" destId="{ED9A40C2-9247-44A7-B375-424D705D2D3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20C684-9336-4D35-9026-5539972E7AC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0B67273-E639-47BF-9EEB-4D6E973C9099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cs typeface="Arial" panose="020B0604020202020204" pitchFamily="34" charset="0"/>
            </a:rPr>
            <a:t>CÓDIGO DE POSTURAS DO MUNICÍPIO </a:t>
          </a:r>
          <a:endParaRPr lang="pt-BR" b="1" dirty="0">
            <a:solidFill>
              <a:schemeClr val="tx1"/>
            </a:solidFill>
          </a:endParaRPr>
        </a:p>
      </dgm:t>
    </dgm:pt>
    <dgm:pt modelId="{91ADD472-AF0C-4A13-9E1C-8F3D93957999}" type="parTrans" cxnId="{E6F824DF-B6D8-4B31-B477-F2AF784F5D2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FB039FB-8DA2-4A8C-979C-C403537AD546}" type="sibTrans" cxnId="{E6F824DF-B6D8-4B31-B477-F2AF784F5D2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6380E65-F6A9-48E7-A73C-F6F7AFF82D9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cs typeface="Arial" panose="020B0604020202020204" pitchFamily="34" charset="0"/>
            </a:rPr>
            <a:t>LEI ORGÂNCIA MUNICIPAL</a:t>
          </a:r>
          <a:endParaRPr lang="pt-BR" b="1" dirty="0">
            <a:solidFill>
              <a:schemeClr val="tx1"/>
            </a:solidFill>
          </a:endParaRPr>
        </a:p>
      </dgm:t>
    </dgm:pt>
    <dgm:pt modelId="{5569C54A-93F9-4C88-8501-16AA44DF00AA}" type="parTrans" cxnId="{3DFF2B95-C73C-4620-8616-9EC1564D585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DDAFE4D-6870-4F05-9AA5-80837399FD8C}" type="sibTrans" cxnId="{3DFF2B95-C73C-4620-8616-9EC1564D585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3DFA2D9-82C7-4ACE-813C-971BFE909FC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cs typeface="Arial" panose="020B0604020202020204" pitchFamily="34" charset="0"/>
            </a:rPr>
            <a:t>CÓDIGO SANITÁRIO MUNICIPAL </a:t>
          </a:r>
          <a:endParaRPr lang="pt-BR" b="1" dirty="0">
            <a:solidFill>
              <a:schemeClr val="tx1"/>
            </a:solidFill>
          </a:endParaRPr>
        </a:p>
      </dgm:t>
    </dgm:pt>
    <dgm:pt modelId="{1428FE0E-DB2D-4635-AB65-DF8C62E4DB46}" type="parTrans" cxnId="{9CDC9C65-1F52-4F56-8D42-F35841B1950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A11F46A-7F9E-4473-993B-E025B1FCF79B}" type="sibTrans" cxnId="{9CDC9C65-1F52-4F56-8D42-F35841B1950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3068FD6-B8AC-4C26-9125-292B92E6E901}" type="pres">
      <dgm:prSet presAssocID="{8020C684-9336-4D35-9026-5539972E7ACC}" presName="linear" presStyleCnt="0">
        <dgm:presLayoutVars>
          <dgm:dir/>
          <dgm:animLvl val="lvl"/>
          <dgm:resizeHandles val="exact"/>
        </dgm:presLayoutVars>
      </dgm:prSet>
      <dgm:spPr/>
    </dgm:pt>
    <dgm:pt modelId="{6949CE86-1CCC-4401-8D47-E1DC7F54C72C}" type="pres">
      <dgm:prSet presAssocID="{C0B67273-E639-47BF-9EEB-4D6E973C9099}" presName="parentLin" presStyleCnt="0"/>
      <dgm:spPr/>
    </dgm:pt>
    <dgm:pt modelId="{5D30E7D0-59CC-4F49-87B9-20E8C90AC20B}" type="pres">
      <dgm:prSet presAssocID="{C0B67273-E639-47BF-9EEB-4D6E973C9099}" presName="parentLeftMargin" presStyleLbl="node1" presStyleIdx="0" presStyleCnt="3"/>
      <dgm:spPr/>
    </dgm:pt>
    <dgm:pt modelId="{4AC5FC50-31EC-425B-BA61-9E69F99FC828}" type="pres">
      <dgm:prSet presAssocID="{C0B67273-E639-47BF-9EEB-4D6E973C90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9F86B9-D1F3-49D7-B36C-3EE3D8701865}" type="pres">
      <dgm:prSet presAssocID="{C0B67273-E639-47BF-9EEB-4D6E973C9099}" presName="negativeSpace" presStyleCnt="0"/>
      <dgm:spPr/>
    </dgm:pt>
    <dgm:pt modelId="{213BC13D-4724-4841-9C0C-04F0AC88A7F6}" type="pres">
      <dgm:prSet presAssocID="{C0B67273-E639-47BF-9EEB-4D6E973C9099}" presName="childText" presStyleLbl="conFgAcc1" presStyleIdx="0" presStyleCnt="3">
        <dgm:presLayoutVars>
          <dgm:bulletEnabled val="1"/>
        </dgm:presLayoutVars>
      </dgm:prSet>
      <dgm:spPr/>
    </dgm:pt>
    <dgm:pt modelId="{B20FCC4D-E5EE-4091-B0B2-F4F742C3FC84}" type="pres">
      <dgm:prSet presAssocID="{2FB039FB-8DA2-4A8C-979C-C403537AD546}" presName="spaceBetweenRectangles" presStyleCnt="0"/>
      <dgm:spPr/>
    </dgm:pt>
    <dgm:pt modelId="{F420AB45-C3D6-42C2-AB55-B58840B89230}" type="pres">
      <dgm:prSet presAssocID="{D6380E65-F6A9-48E7-A73C-F6F7AFF82D98}" presName="parentLin" presStyleCnt="0"/>
      <dgm:spPr/>
    </dgm:pt>
    <dgm:pt modelId="{44A16B86-E04E-482A-B576-830C09389F1F}" type="pres">
      <dgm:prSet presAssocID="{D6380E65-F6A9-48E7-A73C-F6F7AFF82D98}" presName="parentLeftMargin" presStyleLbl="node1" presStyleIdx="0" presStyleCnt="3"/>
      <dgm:spPr/>
    </dgm:pt>
    <dgm:pt modelId="{C8A721DD-00BB-4AAD-A2BA-5812A42F6A65}" type="pres">
      <dgm:prSet presAssocID="{D6380E65-F6A9-48E7-A73C-F6F7AFF82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90ADDA-C610-41CA-9940-D6B14EF2DBA9}" type="pres">
      <dgm:prSet presAssocID="{D6380E65-F6A9-48E7-A73C-F6F7AFF82D98}" presName="negativeSpace" presStyleCnt="0"/>
      <dgm:spPr/>
    </dgm:pt>
    <dgm:pt modelId="{9AA61068-2A2A-44F9-B56E-4AE757609B21}" type="pres">
      <dgm:prSet presAssocID="{D6380E65-F6A9-48E7-A73C-F6F7AFF82D98}" presName="childText" presStyleLbl="conFgAcc1" presStyleIdx="1" presStyleCnt="3">
        <dgm:presLayoutVars>
          <dgm:bulletEnabled val="1"/>
        </dgm:presLayoutVars>
      </dgm:prSet>
      <dgm:spPr/>
    </dgm:pt>
    <dgm:pt modelId="{682FA05D-71CA-4E10-AB1C-1AB9B10A10AE}" type="pres">
      <dgm:prSet presAssocID="{6DDAFE4D-6870-4F05-9AA5-80837399FD8C}" presName="spaceBetweenRectangles" presStyleCnt="0"/>
      <dgm:spPr/>
    </dgm:pt>
    <dgm:pt modelId="{CFD1C87F-693B-4457-9495-00DCBDB8582D}" type="pres">
      <dgm:prSet presAssocID="{53DFA2D9-82C7-4ACE-813C-971BFE909FCB}" presName="parentLin" presStyleCnt="0"/>
      <dgm:spPr/>
    </dgm:pt>
    <dgm:pt modelId="{6B5BE034-0BD1-4C77-B0C3-D2076844E524}" type="pres">
      <dgm:prSet presAssocID="{53DFA2D9-82C7-4ACE-813C-971BFE909FCB}" presName="parentLeftMargin" presStyleLbl="node1" presStyleIdx="1" presStyleCnt="3"/>
      <dgm:spPr/>
    </dgm:pt>
    <dgm:pt modelId="{42DB228A-AA34-477A-86E6-5D360ED3D14C}" type="pres">
      <dgm:prSet presAssocID="{53DFA2D9-82C7-4ACE-813C-971BFE909F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B4FD10-432F-459F-BC1A-D2AE2D045FB3}" type="pres">
      <dgm:prSet presAssocID="{53DFA2D9-82C7-4ACE-813C-971BFE909FCB}" presName="negativeSpace" presStyleCnt="0"/>
      <dgm:spPr/>
    </dgm:pt>
    <dgm:pt modelId="{52B0591A-C80F-49DF-AFED-2488C3D42BCF}" type="pres">
      <dgm:prSet presAssocID="{53DFA2D9-82C7-4ACE-813C-971BFE909F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B4F114-E822-43DE-B656-BCBBDE682B96}" type="presOf" srcId="{C0B67273-E639-47BF-9EEB-4D6E973C9099}" destId="{5D30E7D0-59CC-4F49-87B9-20E8C90AC20B}" srcOrd="0" destOrd="0" presId="urn:microsoft.com/office/officeart/2005/8/layout/list1"/>
    <dgm:cxn modelId="{42C6D82E-0144-455C-93A3-F7CCE8C16E69}" type="presOf" srcId="{8020C684-9336-4D35-9026-5539972E7ACC}" destId="{83068FD6-B8AC-4C26-9125-292B92E6E901}" srcOrd="0" destOrd="0" presId="urn:microsoft.com/office/officeart/2005/8/layout/list1"/>
    <dgm:cxn modelId="{D2E14363-DEEF-4329-8BDD-0A2DFF633A7A}" type="presOf" srcId="{D6380E65-F6A9-48E7-A73C-F6F7AFF82D98}" destId="{44A16B86-E04E-482A-B576-830C09389F1F}" srcOrd="0" destOrd="0" presId="urn:microsoft.com/office/officeart/2005/8/layout/list1"/>
    <dgm:cxn modelId="{47278C43-7A24-4FE6-9E23-2C5BACE64D8F}" type="presOf" srcId="{53DFA2D9-82C7-4ACE-813C-971BFE909FCB}" destId="{42DB228A-AA34-477A-86E6-5D360ED3D14C}" srcOrd="1" destOrd="0" presId="urn:microsoft.com/office/officeart/2005/8/layout/list1"/>
    <dgm:cxn modelId="{B3750F65-BB7C-4582-836D-53F04C2ADF4D}" type="presOf" srcId="{C0B67273-E639-47BF-9EEB-4D6E973C9099}" destId="{4AC5FC50-31EC-425B-BA61-9E69F99FC828}" srcOrd="1" destOrd="0" presId="urn:microsoft.com/office/officeart/2005/8/layout/list1"/>
    <dgm:cxn modelId="{9CDC9C65-1F52-4F56-8D42-F35841B19500}" srcId="{8020C684-9336-4D35-9026-5539972E7ACC}" destId="{53DFA2D9-82C7-4ACE-813C-971BFE909FCB}" srcOrd="2" destOrd="0" parTransId="{1428FE0E-DB2D-4635-AB65-DF8C62E4DB46}" sibTransId="{3A11F46A-7F9E-4473-993B-E025B1FCF79B}"/>
    <dgm:cxn modelId="{3DFF2B95-C73C-4620-8616-9EC1564D5854}" srcId="{8020C684-9336-4D35-9026-5539972E7ACC}" destId="{D6380E65-F6A9-48E7-A73C-F6F7AFF82D98}" srcOrd="1" destOrd="0" parTransId="{5569C54A-93F9-4C88-8501-16AA44DF00AA}" sibTransId="{6DDAFE4D-6870-4F05-9AA5-80837399FD8C}"/>
    <dgm:cxn modelId="{372C3DA5-5675-40A7-8A36-787279018596}" type="presOf" srcId="{D6380E65-F6A9-48E7-A73C-F6F7AFF82D98}" destId="{C8A721DD-00BB-4AAD-A2BA-5812A42F6A65}" srcOrd="1" destOrd="0" presId="urn:microsoft.com/office/officeart/2005/8/layout/list1"/>
    <dgm:cxn modelId="{E6F824DF-B6D8-4B31-B477-F2AF784F5D21}" srcId="{8020C684-9336-4D35-9026-5539972E7ACC}" destId="{C0B67273-E639-47BF-9EEB-4D6E973C9099}" srcOrd="0" destOrd="0" parTransId="{91ADD472-AF0C-4A13-9E1C-8F3D93957999}" sibTransId="{2FB039FB-8DA2-4A8C-979C-C403537AD546}"/>
    <dgm:cxn modelId="{3B54CEFA-D8C4-4DE3-A8E3-0A2000CE6454}" type="presOf" srcId="{53DFA2D9-82C7-4ACE-813C-971BFE909FCB}" destId="{6B5BE034-0BD1-4C77-B0C3-D2076844E524}" srcOrd="0" destOrd="0" presId="urn:microsoft.com/office/officeart/2005/8/layout/list1"/>
    <dgm:cxn modelId="{962D26BF-320B-4DEE-A1B2-D6BB127FA64B}" type="presParOf" srcId="{83068FD6-B8AC-4C26-9125-292B92E6E901}" destId="{6949CE86-1CCC-4401-8D47-E1DC7F54C72C}" srcOrd="0" destOrd="0" presId="urn:microsoft.com/office/officeart/2005/8/layout/list1"/>
    <dgm:cxn modelId="{8BAB58C0-66FF-41BF-8993-066EC739F6FD}" type="presParOf" srcId="{6949CE86-1CCC-4401-8D47-E1DC7F54C72C}" destId="{5D30E7D0-59CC-4F49-87B9-20E8C90AC20B}" srcOrd="0" destOrd="0" presId="urn:microsoft.com/office/officeart/2005/8/layout/list1"/>
    <dgm:cxn modelId="{659768D7-DB38-489D-8579-E7C209D41B69}" type="presParOf" srcId="{6949CE86-1CCC-4401-8D47-E1DC7F54C72C}" destId="{4AC5FC50-31EC-425B-BA61-9E69F99FC828}" srcOrd="1" destOrd="0" presId="urn:microsoft.com/office/officeart/2005/8/layout/list1"/>
    <dgm:cxn modelId="{648101DE-A8DD-4930-A76E-A1F89E5C3647}" type="presParOf" srcId="{83068FD6-B8AC-4C26-9125-292B92E6E901}" destId="{4E9F86B9-D1F3-49D7-B36C-3EE3D8701865}" srcOrd="1" destOrd="0" presId="urn:microsoft.com/office/officeart/2005/8/layout/list1"/>
    <dgm:cxn modelId="{A8A01AA4-A759-4D85-B0B4-4790B38BD1FC}" type="presParOf" srcId="{83068FD6-B8AC-4C26-9125-292B92E6E901}" destId="{213BC13D-4724-4841-9C0C-04F0AC88A7F6}" srcOrd="2" destOrd="0" presId="urn:microsoft.com/office/officeart/2005/8/layout/list1"/>
    <dgm:cxn modelId="{74121385-961F-486C-B2F0-BF6B2CB7423D}" type="presParOf" srcId="{83068FD6-B8AC-4C26-9125-292B92E6E901}" destId="{B20FCC4D-E5EE-4091-B0B2-F4F742C3FC84}" srcOrd="3" destOrd="0" presId="urn:microsoft.com/office/officeart/2005/8/layout/list1"/>
    <dgm:cxn modelId="{EA99E14C-EAC3-48A2-A80E-99A3AA4D6CD1}" type="presParOf" srcId="{83068FD6-B8AC-4C26-9125-292B92E6E901}" destId="{F420AB45-C3D6-42C2-AB55-B58840B89230}" srcOrd="4" destOrd="0" presId="urn:microsoft.com/office/officeart/2005/8/layout/list1"/>
    <dgm:cxn modelId="{1116A9E3-F121-4C73-B061-F4BDBC5A81F0}" type="presParOf" srcId="{F420AB45-C3D6-42C2-AB55-B58840B89230}" destId="{44A16B86-E04E-482A-B576-830C09389F1F}" srcOrd="0" destOrd="0" presId="urn:microsoft.com/office/officeart/2005/8/layout/list1"/>
    <dgm:cxn modelId="{4C0A1E99-A988-4070-9E07-1E7405DBDE02}" type="presParOf" srcId="{F420AB45-C3D6-42C2-AB55-B58840B89230}" destId="{C8A721DD-00BB-4AAD-A2BA-5812A42F6A65}" srcOrd="1" destOrd="0" presId="urn:microsoft.com/office/officeart/2005/8/layout/list1"/>
    <dgm:cxn modelId="{39954C45-D0FF-4CF4-B45C-116E7D5A794A}" type="presParOf" srcId="{83068FD6-B8AC-4C26-9125-292B92E6E901}" destId="{F590ADDA-C610-41CA-9940-D6B14EF2DBA9}" srcOrd="5" destOrd="0" presId="urn:microsoft.com/office/officeart/2005/8/layout/list1"/>
    <dgm:cxn modelId="{2F4F9A7E-95BD-464B-8546-3E0EA0E1936C}" type="presParOf" srcId="{83068FD6-B8AC-4C26-9125-292B92E6E901}" destId="{9AA61068-2A2A-44F9-B56E-4AE757609B21}" srcOrd="6" destOrd="0" presId="urn:microsoft.com/office/officeart/2005/8/layout/list1"/>
    <dgm:cxn modelId="{A6C0125A-CFB2-4A30-9034-F6FE5FF41523}" type="presParOf" srcId="{83068FD6-B8AC-4C26-9125-292B92E6E901}" destId="{682FA05D-71CA-4E10-AB1C-1AB9B10A10AE}" srcOrd="7" destOrd="0" presId="urn:microsoft.com/office/officeart/2005/8/layout/list1"/>
    <dgm:cxn modelId="{4CD61177-BC12-4220-932A-D6A11380D23B}" type="presParOf" srcId="{83068FD6-B8AC-4C26-9125-292B92E6E901}" destId="{CFD1C87F-693B-4457-9495-00DCBDB8582D}" srcOrd="8" destOrd="0" presId="urn:microsoft.com/office/officeart/2005/8/layout/list1"/>
    <dgm:cxn modelId="{AF70A6F6-AB8D-4D94-B60C-4942C4849195}" type="presParOf" srcId="{CFD1C87F-693B-4457-9495-00DCBDB8582D}" destId="{6B5BE034-0BD1-4C77-B0C3-D2076844E524}" srcOrd="0" destOrd="0" presId="urn:microsoft.com/office/officeart/2005/8/layout/list1"/>
    <dgm:cxn modelId="{B5E5DD79-5BB7-42CD-B3B4-9180F16AF616}" type="presParOf" srcId="{CFD1C87F-693B-4457-9495-00DCBDB8582D}" destId="{42DB228A-AA34-477A-86E6-5D360ED3D14C}" srcOrd="1" destOrd="0" presId="urn:microsoft.com/office/officeart/2005/8/layout/list1"/>
    <dgm:cxn modelId="{F6DD1F1A-D621-4137-A1F8-FB4E57D44741}" type="presParOf" srcId="{83068FD6-B8AC-4C26-9125-292B92E6E901}" destId="{27B4FD10-432F-459F-BC1A-D2AE2D045FB3}" srcOrd="9" destOrd="0" presId="urn:microsoft.com/office/officeart/2005/8/layout/list1"/>
    <dgm:cxn modelId="{0B838BF8-8389-4497-B9BF-B00B7CDC120D}" type="presParOf" srcId="{83068FD6-B8AC-4C26-9125-292B92E6E901}" destId="{52B0591A-C80F-49DF-AFED-2488C3D42B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Planejamento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 custScaleX="112133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556E660D-B0BD-47CC-9927-E44852C0F000}" type="presOf" srcId="{7963C3C7-5A69-4556-9AC3-AB78224457AC}" destId="{F815F8AB-5DF5-443B-8DAB-D7A3DD3E4E6F}" srcOrd="0" destOrd="0" presId="urn:microsoft.com/office/officeart/2005/8/layout/cycle6"/>
    <dgm:cxn modelId="{CF13B61B-9DC4-40EF-A718-F9A6A3ED7B3A}" type="presOf" srcId="{6BCCDD1D-76DF-458B-81E2-548238C8E782}" destId="{ECBD555A-7125-4002-BF2F-96AAB7152238}" srcOrd="0" destOrd="0" presId="urn:microsoft.com/office/officeart/2005/8/layout/cycle6"/>
    <dgm:cxn modelId="{9EB1F423-5DC4-4DDB-BE1E-50BE6EE823E8}" type="presOf" srcId="{1A8AD966-12A8-437E-B271-B85FDBB5E464}" destId="{9476BA54-C5F2-461C-B21C-0A51F0DE2F57}" srcOrd="0" destOrd="0" presId="urn:microsoft.com/office/officeart/2005/8/layout/cycle6"/>
    <dgm:cxn modelId="{031BE724-88F9-47E1-8E10-6202F05CB870}" type="presOf" srcId="{05BB6294-C02F-4122-A214-E11D2C6F1EFC}" destId="{BC3BAFBB-1FC4-4DF6-AC35-319FBEE2853C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1C0BF84E-75A6-41E8-9670-1CB02E05A938}" type="presOf" srcId="{83BF18A4-F12C-4D7C-A403-966954D14B40}" destId="{0766ACC5-1800-4C1A-B6D0-3D4181C70E3B}" srcOrd="0" destOrd="0" presId="urn:microsoft.com/office/officeart/2005/8/layout/cycle6"/>
    <dgm:cxn modelId="{037DF053-8F03-4950-926C-232B8556E2AD}" type="presOf" srcId="{25BAF997-C85F-4400-85D2-23CBA305FE06}" destId="{8DAD9277-4970-4F0E-8CF0-44B83B2DA818}" srcOrd="0" destOrd="0" presId="urn:microsoft.com/office/officeart/2005/8/layout/cycle6"/>
    <dgm:cxn modelId="{E560F656-123C-434E-95AA-25676C64BD2E}" type="presOf" srcId="{2E178223-883B-4BF9-A917-2C7C89D34600}" destId="{24BFA6C5-63C1-4672-BF5E-1C3307B69A3D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0BC3E9AD-91F3-4370-A11E-A63FFFD62222}" type="presOf" srcId="{A030D64C-637D-486E-BD82-E38FF23A9508}" destId="{BC5EA8B9-5766-44D3-80CD-DF0A418588DA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1BDA51B9-3422-4771-94A4-7EB0B0E129C0}" type="presOf" srcId="{66CEEA89-7F83-4F2A-8302-F63FBA0022BD}" destId="{961FFA09-C8A3-4670-850F-ADF404E32C09}" srcOrd="0" destOrd="0" presId="urn:microsoft.com/office/officeart/2005/8/layout/cycle6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7E9488C2-A646-4E17-BCC2-C2A9ADB814C3}" type="presOf" srcId="{5A4A52CC-E7A1-43F7-85D7-BA454357BF76}" destId="{6087168D-C65B-43C7-AC1A-1DC5196E1E2B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ED1E72D1-ABFB-4BB1-9DA9-2DADD9CC52D7}" type="presOf" srcId="{F74298BC-4E5D-438D-AA9E-E59C1318DE12}" destId="{23C6BE2F-DE99-409C-9EC1-5B0169A6503B}" srcOrd="0" destOrd="0" presId="urn:microsoft.com/office/officeart/2005/8/layout/cycle6"/>
    <dgm:cxn modelId="{15A61EEF-CAEE-40A0-B564-6D235337E48B}" type="presOf" srcId="{6051DCA2-8921-4F09-8EE2-A22BED01B75A}" destId="{07BB8540-C447-409E-8793-C7B470D72FFD}" srcOrd="0" destOrd="0" presId="urn:microsoft.com/office/officeart/2005/8/layout/cycle6"/>
    <dgm:cxn modelId="{89F0F8F8-8AE2-4A01-9BB2-7F4BF1490599}" type="presOf" srcId="{C1733168-D0D7-4A6E-B07D-601795137AFC}" destId="{60014459-339C-47BD-8134-C366AE7F2216}" srcOrd="0" destOrd="0" presId="urn:microsoft.com/office/officeart/2005/8/layout/cycle6"/>
    <dgm:cxn modelId="{A2BA8CEA-5F6F-44B7-8A91-E902E1CF81F0}" type="presParOf" srcId="{23C6BE2F-DE99-409C-9EC1-5B0169A6503B}" destId="{BC3BAFBB-1FC4-4DF6-AC35-319FBEE2853C}" srcOrd="0" destOrd="0" presId="urn:microsoft.com/office/officeart/2005/8/layout/cycle6"/>
    <dgm:cxn modelId="{D4642969-3B3E-4C44-8027-6A335F0F2BE2}" type="presParOf" srcId="{23C6BE2F-DE99-409C-9EC1-5B0169A6503B}" destId="{5B80B17A-0DB7-42E7-9EFA-4AF48A24C916}" srcOrd="1" destOrd="0" presId="urn:microsoft.com/office/officeart/2005/8/layout/cycle6"/>
    <dgm:cxn modelId="{74035B29-5DFF-4162-9B89-5FC728CE98B2}" type="presParOf" srcId="{23C6BE2F-DE99-409C-9EC1-5B0169A6503B}" destId="{0766ACC5-1800-4C1A-B6D0-3D4181C70E3B}" srcOrd="2" destOrd="0" presId="urn:microsoft.com/office/officeart/2005/8/layout/cycle6"/>
    <dgm:cxn modelId="{7ECA041F-BF4B-467E-A514-3765A8FFE2A2}" type="presParOf" srcId="{23C6BE2F-DE99-409C-9EC1-5B0169A6503B}" destId="{6087168D-C65B-43C7-AC1A-1DC5196E1E2B}" srcOrd="3" destOrd="0" presId="urn:microsoft.com/office/officeart/2005/8/layout/cycle6"/>
    <dgm:cxn modelId="{C6A6040F-38CC-4337-9049-B6B8302C8D40}" type="presParOf" srcId="{23C6BE2F-DE99-409C-9EC1-5B0169A6503B}" destId="{24B2CCE2-4948-4E6F-ABBF-AEA66A283AC1}" srcOrd="4" destOrd="0" presId="urn:microsoft.com/office/officeart/2005/8/layout/cycle6"/>
    <dgm:cxn modelId="{C9462339-0CBB-4ED5-9CEA-93D56BC332B1}" type="presParOf" srcId="{23C6BE2F-DE99-409C-9EC1-5B0169A6503B}" destId="{9476BA54-C5F2-461C-B21C-0A51F0DE2F57}" srcOrd="5" destOrd="0" presId="urn:microsoft.com/office/officeart/2005/8/layout/cycle6"/>
    <dgm:cxn modelId="{C46AB480-F8AD-499E-B81A-868CC195077B}" type="presParOf" srcId="{23C6BE2F-DE99-409C-9EC1-5B0169A6503B}" destId="{ECBD555A-7125-4002-BF2F-96AAB7152238}" srcOrd="6" destOrd="0" presId="urn:microsoft.com/office/officeart/2005/8/layout/cycle6"/>
    <dgm:cxn modelId="{AE1E581A-98E2-4587-AC08-2CC339F78941}" type="presParOf" srcId="{23C6BE2F-DE99-409C-9EC1-5B0169A6503B}" destId="{706F484D-BFCB-479F-9D49-756E8F33E3E9}" srcOrd="7" destOrd="0" presId="urn:microsoft.com/office/officeart/2005/8/layout/cycle6"/>
    <dgm:cxn modelId="{0942BC79-4471-4A89-953A-C1C7E6FE05E6}" type="presParOf" srcId="{23C6BE2F-DE99-409C-9EC1-5B0169A6503B}" destId="{F815F8AB-5DF5-443B-8DAB-D7A3DD3E4E6F}" srcOrd="8" destOrd="0" presId="urn:microsoft.com/office/officeart/2005/8/layout/cycle6"/>
    <dgm:cxn modelId="{6D544366-1B4D-4064-ADCA-F968BE7D5010}" type="presParOf" srcId="{23C6BE2F-DE99-409C-9EC1-5B0169A6503B}" destId="{8DAD9277-4970-4F0E-8CF0-44B83B2DA818}" srcOrd="9" destOrd="0" presId="urn:microsoft.com/office/officeart/2005/8/layout/cycle6"/>
    <dgm:cxn modelId="{FBD98426-99BB-403E-B1D4-B2ABC5F2F9A8}" type="presParOf" srcId="{23C6BE2F-DE99-409C-9EC1-5B0169A6503B}" destId="{4B89202C-AAB5-4808-AAB7-29C955E37E6A}" srcOrd="10" destOrd="0" presId="urn:microsoft.com/office/officeart/2005/8/layout/cycle6"/>
    <dgm:cxn modelId="{39BC2923-3F7B-42CE-8BDC-08F398E174A4}" type="presParOf" srcId="{23C6BE2F-DE99-409C-9EC1-5B0169A6503B}" destId="{24BFA6C5-63C1-4672-BF5E-1C3307B69A3D}" srcOrd="11" destOrd="0" presId="urn:microsoft.com/office/officeart/2005/8/layout/cycle6"/>
    <dgm:cxn modelId="{C1D13FDB-A1E1-4570-8604-00483457796F}" type="presParOf" srcId="{23C6BE2F-DE99-409C-9EC1-5B0169A6503B}" destId="{BC5EA8B9-5766-44D3-80CD-DF0A418588DA}" srcOrd="12" destOrd="0" presId="urn:microsoft.com/office/officeart/2005/8/layout/cycle6"/>
    <dgm:cxn modelId="{6870D79C-7A5F-4AE9-B285-D56484D574CD}" type="presParOf" srcId="{23C6BE2F-DE99-409C-9EC1-5B0169A6503B}" destId="{B68C61B0-8E35-497D-9AD9-70B97E9741D9}" srcOrd="13" destOrd="0" presId="urn:microsoft.com/office/officeart/2005/8/layout/cycle6"/>
    <dgm:cxn modelId="{7F91C2A8-7FC3-4A53-A9A3-008AAF3946E7}" type="presParOf" srcId="{23C6BE2F-DE99-409C-9EC1-5B0169A6503B}" destId="{961FFA09-C8A3-4670-850F-ADF404E32C09}" srcOrd="14" destOrd="0" presId="urn:microsoft.com/office/officeart/2005/8/layout/cycle6"/>
    <dgm:cxn modelId="{F6C8C8CD-1657-4C06-84A6-A3BEFBF1AEA7}" type="presParOf" srcId="{23C6BE2F-DE99-409C-9EC1-5B0169A6503B}" destId="{07BB8540-C447-409E-8793-C7B470D72FFD}" srcOrd="15" destOrd="0" presId="urn:microsoft.com/office/officeart/2005/8/layout/cycle6"/>
    <dgm:cxn modelId="{D4DA17F5-3D1B-4375-B3FA-2067F30F2FB0}" type="presParOf" srcId="{23C6BE2F-DE99-409C-9EC1-5B0169A6503B}" destId="{6862BF12-130C-4D6A-AAC5-A417C675F204}" srcOrd="16" destOrd="0" presId="urn:microsoft.com/office/officeart/2005/8/layout/cycle6"/>
    <dgm:cxn modelId="{6CDC81AA-3F64-4C8B-BF70-93667F4759E2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/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/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/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/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/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/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/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/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/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/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/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/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/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FDB66062-EA30-46C7-B6BE-1C49360E2C2F}" type="presOf" srcId="{6BCCDD1D-76DF-458B-81E2-548238C8E782}" destId="{ECBD555A-7125-4002-BF2F-96AAB7152238}" srcOrd="0" destOrd="0" presId="urn:microsoft.com/office/officeart/2005/8/layout/cycle6"/>
    <dgm:cxn modelId="{EF94A142-0BB0-4868-8D2F-6113A087F2C4}" type="presOf" srcId="{5A4A52CC-E7A1-43F7-85D7-BA454357BF76}" destId="{6087168D-C65B-43C7-AC1A-1DC5196E1E2B}" srcOrd="0" destOrd="0" presId="urn:microsoft.com/office/officeart/2005/8/layout/cycle6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98EB0B6C-4CC5-40F8-9E7E-EE101D54D682}" type="presOf" srcId="{2E178223-883B-4BF9-A917-2C7C89D34600}" destId="{24BFA6C5-63C1-4672-BF5E-1C3307B69A3D}" srcOrd="0" destOrd="0" presId="urn:microsoft.com/office/officeart/2005/8/layout/cycle6"/>
    <dgm:cxn modelId="{DD870A6D-FB56-41CB-B94C-052C563AC86E}" type="presOf" srcId="{C1733168-D0D7-4A6E-B07D-601795137AFC}" destId="{60014459-339C-47BD-8134-C366AE7F2216}" srcOrd="0" destOrd="0" presId="urn:microsoft.com/office/officeart/2005/8/layout/cycle6"/>
    <dgm:cxn modelId="{D453E45A-01C2-4811-9999-4B7312362D73}" type="presOf" srcId="{F74298BC-4E5D-438D-AA9E-E59C1318DE12}" destId="{23C6BE2F-DE99-409C-9EC1-5B0169A6503B}" srcOrd="0" destOrd="0" presId="urn:microsoft.com/office/officeart/2005/8/layout/cycle6"/>
    <dgm:cxn modelId="{0C11C38E-2B7D-44BF-A6DD-ADFAFFFC68F6}" type="presOf" srcId="{A030D64C-637D-486E-BD82-E38FF23A9508}" destId="{BC5EA8B9-5766-44D3-80CD-DF0A418588DA}" srcOrd="0" destOrd="0" presId="urn:microsoft.com/office/officeart/2005/8/layout/cycle6"/>
    <dgm:cxn modelId="{470A3497-3A92-47BF-9F05-A1EF1F963C99}" type="presOf" srcId="{05BB6294-C02F-4122-A214-E11D2C6F1EFC}" destId="{BC3BAFBB-1FC4-4DF6-AC35-319FBEE2853C}" srcOrd="0" destOrd="0" presId="urn:microsoft.com/office/officeart/2005/8/layout/cycle6"/>
    <dgm:cxn modelId="{3AD6E39A-D922-4EDA-8293-8C1F885DFF70}" type="presOf" srcId="{6051DCA2-8921-4F09-8EE2-A22BED01B75A}" destId="{07BB8540-C447-409E-8793-C7B470D72FFD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1C1FFEA0-8A51-4E31-9B6C-CCF3C82E1A15}" type="presOf" srcId="{83BF18A4-F12C-4D7C-A403-966954D14B40}" destId="{0766ACC5-1800-4C1A-B6D0-3D4181C70E3B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886881CE-D22A-4974-A23E-F354D14E3C35}" type="presOf" srcId="{25BAF997-C85F-4400-85D2-23CBA305FE06}" destId="{8DAD9277-4970-4F0E-8CF0-44B83B2DA818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604FE9D8-AD30-4D76-8CA4-A534CEC273F2}" type="presOf" srcId="{7963C3C7-5A69-4556-9AC3-AB78224457AC}" destId="{F815F8AB-5DF5-443B-8DAB-D7A3DD3E4E6F}" srcOrd="0" destOrd="0" presId="urn:microsoft.com/office/officeart/2005/8/layout/cycle6"/>
    <dgm:cxn modelId="{6C0015E1-E16F-420B-9B09-6040414B42A8}" type="presOf" srcId="{1A8AD966-12A8-437E-B271-B85FDBB5E464}" destId="{9476BA54-C5F2-461C-B21C-0A51F0DE2F57}" srcOrd="0" destOrd="0" presId="urn:microsoft.com/office/officeart/2005/8/layout/cycle6"/>
    <dgm:cxn modelId="{8B012AEB-BA98-4D0F-A2BB-3B0D09BA4FD9}" type="presOf" srcId="{66CEEA89-7F83-4F2A-8302-F63FBA0022BD}" destId="{961FFA09-C8A3-4670-850F-ADF404E32C09}" srcOrd="0" destOrd="0" presId="urn:microsoft.com/office/officeart/2005/8/layout/cycle6"/>
    <dgm:cxn modelId="{E0416F58-21FE-435C-9FDC-9ED5ED147511}" type="presParOf" srcId="{23C6BE2F-DE99-409C-9EC1-5B0169A6503B}" destId="{BC3BAFBB-1FC4-4DF6-AC35-319FBEE2853C}" srcOrd="0" destOrd="0" presId="urn:microsoft.com/office/officeart/2005/8/layout/cycle6"/>
    <dgm:cxn modelId="{17C4916C-975D-4393-8D6E-262154397736}" type="presParOf" srcId="{23C6BE2F-DE99-409C-9EC1-5B0169A6503B}" destId="{5B80B17A-0DB7-42E7-9EFA-4AF48A24C916}" srcOrd="1" destOrd="0" presId="urn:microsoft.com/office/officeart/2005/8/layout/cycle6"/>
    <dgm:cxn modelId="{28505487-6F42-4A9C-87E5-F851628B0D4A}" type="presParOf" srcId="{23C6BE2F-DE99-409C-9EC1-5B0169A6503B}" destId="{0766ACC5-1800-4C1A-B6D0-3D4181C70E3B}" srcOrd="2" destOrd="0" presId="urn:microsoft.com/office/officeart/2005/8/layout/cycle6"/>
    <dgm:cxn modelId="{2F16CC16-F35A-4E10-BC63-F3907F85E7CD}" type="presParOf" srcId="{23C6BE2F-DE99-409C-9EC1-5B0169A6503B}" destId="{6087168D-C65B-43C7-AC1A-1DC5196E1E2B}" srcOrd="3" destOrd="0" presId="urn:microsoft.com/office/officeart/2005/8/layout/cycle6"/>
    <dgm:cxn modelId="{BCBF3688-0B7C-4901-B79E-6CB3781F5D33}" type="presParOf" srcId="{23C6BE2F-DE99-409C-9EC1-5B0169A6503B}" destId="{24B2CCE2-4948-4E6F-ABBF-AEA66A283AC1}" srcOrd="4" destOrd="0" presId="urn:microsoft.com/office/officeart/2005/8/layout/cycle6"/>
    <dgm:cxn modelId="{BA47785F-25D1-463F-912A-06C8C56BCCB9}" type="presParOf" srcId="{23C6BE2F-DE99-409C-9EC1-5B0169A6503B}" destId="{9476BA54-C5F2-461C-B21C-0A51F0DE2F57}" srcOrd="5" destOrd="0" presId="urn:microsoft.com/office/officeart/2005/8/layout/cycle6"/>
    <dgm:cxn modelId="{0C2C50D2-1424-4F01-B5F1-042B4CF5CF24}" type="presParOf" srcId="{23C6BE2F-DE99-409C-9EC1-5B0169A6503B}" destId="{ECBD555A-7125-4002-BF2F-96AAB7152238}" srcOrd="6" destOrd="0" presId="urn:microsoft.com/office/officeart/2005/8/layout/cycle6"/>
    <dgm:cxn modelId="{CDC23CEB-BF9B-49AB-AFC3-BC8AD869D75E}" type="presParOf" srcId="{23C6BE2F-DE99-409C-9EC1-5B0169A6503B}" destId="{706F484D-BFCB-479F-9D49-756E8F33E3E9}" srcOrd="7" destOrd="0" presId="urn:microsoft.com/office/officeart/2005/8/layout/cycle6"/>
    <dgm:cxn modelId="{B1B341DF-8384-4AAE-936C-5F08BEF0732E}" type="presParOf" srcId="{23C6BE2F-DE99-409C-9EC1-5B0169A6503B}" destId="{F815F8AB-5DF5-443B-8DAB-D7A3DD3E4E6F}" srcOrd="8" destOrd="0" presId="urn:microsoft.com/office/officeart/2005/8/layout/cycle6"/>
    <dgm:cxn modelId="{06EB5D75-5DD0-42DF-BA20-4C9C31404F50}" type="presParOf" srcId="{23C6BE2F-DE99-409C-9EC1-5B0169A6503B}" destId="{8DAD9277-4970-4F0E-8CF0-44B83B2DA818}" srcOrd="9" destOrd="0" presId="urn:microsoft.com/office/officeart/2005/8/layout/cycle6"/>
    <dgm:cxn modelId="{71403EF5-A9FA-4B29-93F2-4989018D14AC}" type="presParOf" srcId="{23C6BE2F-DE99-409C-9EC1-5B0169A6503B}" destId="{4B89202C-AAB5-4808-AAB7-29C955E37E6A}" srcOrd="10" destOrd="0" presId="urn:microsoft.com/office/officeart/2005/8/layout/cycle6"/>
    <dgm:cxn modelId="{D3F2570C-EA79-42EB-9B08-FBA35A713C04}" type="presParOf" srcId="{23C6BE2F-DE99-409C-9EC1-5B0169A6503B}" destId="{24BFA6C5-63C1-4672-BF5E-1C3307B69A3D}" srcOrd="11" destOrd="0" presId="urn:microsoft.com/office/officeart/2005/8/layout/cycle6"/>
    <dgm:cxn modelId="{04C68B2A-126E-42CA-B56D-B17148938503}" type="presParOf" srcId="{23C6BE2F-DE99-409C-9EC1-5B0169A6503B}" destId="{BC5EA8B9-5766-44D3-80CD-DF0A418588DA}" srcOrd="12" destOrd="0" presId="urn:microsoft.com/office/officeart/2005/8/layout/cycle6"/>
    <dgm:cxn modelId="{7FDFECBC-70C1-480B-B45C-1B2E2588882E}" type="presParOf" srcId="{23C6BE2F-DE99-409C-9EC1-5B0169A6503B}" destId="{B68C61B0-8E35-497D-9AD9-70B97E9741D9}" srcOrd="13" destOrd="0" presId="urn:microsoft.com/office/officeart/2005/8/layout/cycle6"/>
    <dgm:cxn modelId="{E405D6AC-F046-4C78-9264-15B24211D88F}" type="presParOf" srcId="{23C6BE2F-DE99-409C-9EC1-5B0169A6503B}" destId="{961FFA09-C8A3-4670-850F-ADF404E32C09}" srcOrd="14" destOrd="0" presId="urn:microsoft.com/office/officeart/2005/8/layout/cycle6"/>
    <dgm:cxn modelId="{CFCE510C-B540-4895-8AF0-49513299F671}" type="presParOf" srcId="{23C6BE2F-DE99-409C-9EC1-5B0169A6503B}" destId="{07BB8540-C447-409E-8793-C7B470D72FFD}" srcOrd="15" destOrd="0" presId="urn:microsoft.com/office/officeart/2005/8/layout/cycle6"/>
    <dgm:cxn modelId="{7945A3B4-7E11-4619-91AE-6605E56D41A3}" type="presParOf" srcId="{23C6BE2F-DE99-409C-9EC1-5B0169A6503B}" destId="{6862BF12-130C-4D6A-AAC5-A417C675F204}" srcOrd="16" destOrd="0" presId="urn:microsoft.com/office/officeart/2005/8/layout/cycle6"/>
    <dgm:cxn modelId="{507EE62E-3435-4BD4-99A3-37E568D6ADEC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/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/>
        </a:p>
      </dgm:t>
    </dgm:pt>
    <dgm:pt modelId="{5A4A52CC-E7A1-43F7-85D7-BA454357BF76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/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/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/>
        </a:p>
      </dgm:t>
    </dgm:pt>
    <dgm:pt modelId="{6BCCDD1D-76DF-458B-81E2-548238C8E78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/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/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/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/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/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/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/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/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/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666EBD04-B682-49CB-A18C-0CBB538B2F1E}" type="presOf" srcId="{25BAF997-C85F-4400-85D2-23CBA305FE06}" destId="{8DAD9277-4970-4F0E-8CF0-44B83B2DA818}" srcOrd="0" destOrd="0" presId="urn:microsoft.com/office/officeart/2005/8/layout/cycle6"/>
    <dgm:cxn modelId="{D05D9613-6C07-48F0-BCC6-1EFDFB03987D}" type="presOf" srcId="{83BF18A4-F12C-4D7C-A403-966954D14B40}" destId="{0766ACC5-1800-4C1A-B6D0-3D4181C70E3B}" srcOrd="0" destOrd="0" presId="urn:microsoft.com/office/officeart/2005/8/layout/cycle6"/>
    <dgm:cxn modelId="{679B222E-108E-4D30-ABA2-FAE5D6A4418C}" type="presOf" srcId="{F74298BC-4E5D-438D-AA9E-E59C1318DE12}" destId="{23C6BE2F-DE99-409C-9EC1-5B0169A6503B}" srcOrd="0" destOrd="0" presId="urn:microsoft.com/office/officeart/2005/8/layout/cycle6"/>
    <dgm:cxn modelId="{E6C7622E-D210-4785-817F-C73843CDFA00}" type="presOf" srcId="{05BB6294-C02F-4122-A214-E11D2C6F1EFC}" destId="{BC3BAFBB-1FC4-4DF6-AC35-319FBEE2853C}" srcOrd="0" destOrd="0" presId="urn:microsoft.com/office/officeart/2005/8/layout/cycle6"/>
    <dgm:cxn modelId="{BF14A635-05FD-48F5-BA01-9ED0A49FF48E}" type="presOf" srcId="{6BCCDD1D-76DF-458B-81E2-548238C8E782}" destId="{ECBD555A-7125-4002-BF2F-96AAB7152238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6A472F4F-11A1-4E87-AE9C-C3467E2A476E}" type="presOf" srcId="{1A8AD966-12A8-437E-B271-B85FDBB5E464}" destId="{9476BA54-C5F2-461C-B21C-0A51F0DE2F57}" srcOrd="0" destOrd="0" presId="urn:microsoft.com/office/officeart/2005/8/layout/cycle6"/>
    <dgm:cxn modelId="{E711197E-D940-4920-912A-A15AB72FA859}" type="presOf" srcId="{A030D64C-637D-486E-BD82-E38FF23A9508}" destId="{BC5EA8B9-5766-44D3-80CD-DF0A418588DA}" srcOrd="0" destOrd="0" presId="urn:microsoft.com/office/officeart/2005/8/layout/cycle6"/>
    <dgm:cxn modelId="{6BC43280-239D-416A-9134-9E6342F88850}" type="presOf" srcId="{2E178223-883B-4BF9-A917-2C7C89D34600}" destId="{24BFA6C5-63C1-4672-BF5E-1C3307B69A3D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6E0B4CAD-302B-4C22-B5BB-4F2E459ABA4D}" type="presOf" srcId="{C1733168-D0D7-4A6E-B07D-601795137AFC}" destId="{60014459-339C-47BD-8134-C366AE7F2216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1E47B7C1-CD10-49FA-97BD-BD1298DE2D15}" type="presOf" srcId="{6051DCA2-8921-4F09-8EE2-A22BED01B75A}" destId="{07BB8540-C447-409E-8793-C7B470D72FFD}" srcOrd="0" destOrd="0" presId="urn:microsoft.com/office/officeart/2005/8/layout/cycle6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F5E689D5-BE78-49FC-82A5-F93ED5A45DB2}" type="presOf" srcId="{5A4A52CC-E7A1-43F7-85D7-BA454357BF76}" destId="{6087168D-C65B-43C7-AC1A-1DC5196E1E2B}" srcOrd="0" destOrd="0" presId="urn:microsoft.com/office/officeart/2005/8/layout/cycle6"/>
    <dgm:cxn modelId="{6B0707E4-B483-43FA-A613-5D85F2F5062C}" type="presOf" srcId="{66CEEA89-7F83-4F2A-8302-F63FBA0022BD}" destId="{961FFA09-C8A3-4670-850F-ADF404E32C09}" srcOrd="0" destOrd="0" presId="urn:microsoft.com/office/officeart/2005/8/layout/cycle6"/>
    <dgm:cxn modelId="{F3BB62FC-5A7E-45E8-B0FF-EEF9A55C79D9}" type="presOf" srcId="{7963C3C7-5A69-4556-9AC3-AB78224457AC}" destId="{F815F8AB-5DF5-443B-8DAB-D7A3DD3E4E6F}" srcOrd="0" destOrd="0" presId="urn:microsoft.com/office/officeart/2005/8/layout/cycle6"/>
    <dgm:cxn modelId="{397456E7-A3D7-4F66-8899-D8A0118E5104}" type="presParOf" srcId="{23C6BE2F-DE99-409C-9EC1-5B0169A6503B}" destId="{BC3BAFBB-1FC4-4DF6-AC35-319FBEE2853C}" srcOrd="0" destOrd="0" presId="urn:microsoft.com/office/officeart/2005/8/layout/cycle6"/>
    <dgm:cxn modelId="{5F987B00-2648-4E8A-80CC-9F16D6843D30}" type="presParOf" srcId="{23C6BE2F-DE99-409C-9EC1-5B0169A6503B}" destId="{5B80B17A-0DB7-42E7-9EFA-4AF48A24C916}" srcOrd="1" destOrd="0" presId="urn:microsoft.com/office/officeart/2005/8/layout/cycle6"/>
    <dgm:cxn modelId="{B55CD826-3CF5-4F24-B05A-9ABCFBDBCDBE}" type="presParOf" srcId="{23C6BE2F-DE99-409C-9EC1-5B0169A6503B}" destId="{0766ACC5-1800-4C1A-B6D0-3D4181C70E3B}" srcOrd="2" destOrd="0" presId="urn:microsoft.com/office/officeart/2005/8/layout/cycle6"/>
    <dgm:cxn modelId="{748BBF59-5F05-4874-9BA1-096BDAD9F8C4}" type="presParOf" srcId="{23C6BE2F-DE99-409C-9EC1-5B0169A6503B}" destId="{6087168D-C65B-43C7-AC1A-1DC5196E1E2B}" srcOrd="3" destOrd="0" presId="urn:microsoft.com/office/officeart/2005/8/layout/cycle6"/>
    <dgm:cxn modelId="{BE302A49-05DB-49D0-8BE7-A092B2A30A29}" type="presParOf" srcId="{23C6BE2F-DE99-409C-9EC1-5B0169A6503B}" destId="{24B2CCE2-4948-4E6F-ABBF-AEA66A283AC1}" srcOrd="4" destOrd="0" presId="urn:microsoft.com/office/officeart/2005/8/layout/cycle6"/>
    <dgm:cxn modelId="{52F5C5C9-9C13-4670-939F-4B802215E145}" type="presParOf" srcId="{23C6BE2F-DE99-409C-9EC1-5B0169A6503B}" destId="{9476BA54-C5F2-461C-B21C-0A51F0DE2F57}" srcOrd="5" destOrd="0" presId="urn:microsoft.com/office/officeart/2005/8/layout/cycle6"/>
    <dgm:cxn modelId="{59553279-D77C-4D5E-AA40-EEB07F5425CA}" type="presParOf" srcId="{23C6BE2F-DE99-409C-9EC1-5B0169A6503B}" destId="{ECBD555A-7125-4002-BF2F-96AAB7152238}" srcOrd="6" destOrd="0" presId="urn:microsoft.com/office/officeart/2005/8/layout/cycle6"/>
    <dgm:cxn modelId="{BF8C591C-0EF1-4FBC-B2C5-7F324CE5705C}" type="presParOf" srcId="{23C6BE2F-DE99-409C-9EC1-5B0169A6503B}" destId="{706F484D-BFCB-479F-9D49-756E8F33E3E9}" srcOrd="7" destOrd="0" presId="urn:microsoft.com/office/officeart/2005/8/layout/cycle6"/>
    <dgm:cxn modelId="{10B367B1-F714-45D9-A47A-0EAD29618F2D}" type="presParOf" srcId="{23C6BE2F-DE99-409C-9EC1-5B0169A6503B}" destId="{F815F8AB-5DF5-443B-8DAB-D7A3DD3E4E6F}" srcOrd="8" destOrd="0" presId="urn:microsoft.com/office/officeart/2005/8/layout/cycle6"/>
    <dgm:cxn modelId="{DD2D70CB-5A6D-4456-9095-D9DB45944687}" type="presParOf" srcId="{23C6BE2F-DE99-409C-9EC1-5B0169A6503B}" destId="{8DAD9277-4970-4F0E-8CF0-44B83B2DA818}" srcOrd="9" destOrd="0" presId="urn:microsoft.com/office/officeart/2005/8/layout/cycle6"/>
    <dgm:cxn modelId="{140232C7-999F-406A-9C65-7176E2C2E36B}" type="presParOf" srcId="{23C6BE2F-DE99-409C-9EC1-5B0169A6503B}" destId="{4B89202C-AAB5-4808-AAB7-29C955E37E6A}" srcOrd="10" destOrd="0" presId="urn:microsoft.com/office/officeart/2005/8/layout/cycle6"/>
    <dgm:cxn modelId="{612265D8-E6BC-4CE6-BFDE-BC06B0D96060}" type="presParOf" srcId="{23C6BE2F-DE99-409C-9EC1-5B0169A6503B}" destId="{24BFA6C5-63C1-4672-BF5E-1C3307B69A3D}" srcOrd="11" destOrd="0" presId="urn:microsoft.com/office/officeart/2005/8/layout/cycle6"/>
    <dgm:cxn modelId="{0B59BA2D-7EAD-4373-A10E-E008173EA2D6}" type="presParOf" srcId="{23C6BE2F-DE99-409C-9EC1-5B0169A6503B}" destId="{BC5EA8B9-5766-44D3-80CD-DF0A418588DA}" srcOrd="12" destOrd="0" presId="urn:microsoft.com/office/officeart/2005/8/layout/cycle6"/>
    <dgm:cxn modelId="{F5087BCB-C7BE-47D7-A4AE-0DED48E0F904}" type="presParOf" srcId="{23C6BE2F-DE99-409C-9EC1-5B0169A6503B}" destId="{B68C61B0-8E35-497D-9AD9-70B97E9741D9}" srcOrd="13" destOrd="0" presId="urn:microsoft.com/office/officeart/2005/8/layout/cycle6"/>
    <dgm:cxn modelId="{7D5AFF89-058F-4278-B69A-3A529B6CD5ED}" type="presParOf" srcId="{23C6BE2F-DE99-409C-9EC1-5B0169A6503B}" destId="{961FFA09-C8A3-4670-850F-ADF404E32C09}" srcOrd="14" destOrd="0" presId="urn:microsoft.com/office/officeart/2005/8/layout/cycle6"/>
    <dgm:cxn modelId="{D2E53B2B-204A-4F64-B002-C361BBE08919}" type="presParOf" srcId="{23C6BE2F-DE99-409C-9EC1-5B0169A6503B}" destId="{07BB8540-C447-409E-8793-C7B470D72FFD}" srcOrd="15" destOrd="0" presId="urn:microsoft.com/office/officeart/2005/8/layout/cycle6"/>
    <dgm:cxn modelId="{5F328D39-965A-48EE-A555-18DB0272B6EC}" type="presParOf" srcId="{23C6BE2F-DE99-409C-9EC1-5B0169A6503B}" destId="{6862BF12-130C-4D6A-AAC5-A417C675F204}" srcOrd="16" destOrd="0" presId="urn:microsoft.com/office/officeart/2005/8/layout/cycle6"/>
    <dgm:cxn modelId="{D2AB9A42-2D08-4DFA-99C7-847F05B3E697}" type="presParOf" srcId="{23C6BE2F-DE99-409C-9EC1-5B0169A6503B}" destId="{60014459-339C-47BD-8134-C366AE7F2216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4298BC-4E5D-438D-AA9E-E59C1318DE12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BB6294-C02F-4122-A214-E11D2C6F1EF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gm:t>
    </dgm:pt>
    <dgm:pt modelId="{BE04DF78-415B-486E-85CC-A3F8814BC9AB}" type="parTrans" cxnId="{4E4F926A-CE53-4E08-B43F-BE2C0D59DCE1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F18A4-F12C-4D7C-A403-966954D14B40}" type="sibTrans" cxnId="{4E4F926A-CE53-4E08-B43F-BE2C0D59DCE1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A52CC-E7A1-43F7-85D7-BA454357BF7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gm:t>
    </dgm:pt>
    <dgm:pt modelId="{4C3140CE-D0DB-451C-9F52-907ED3764021}" type="parTrans" cxnId="{E49A7CD0-51AC-4BCC-A479-DDD426BE3D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AD966-12A8-437E-B271-B85FDBB5E464}" type="sibTrans" cxnId="{E49A7CD0-51AC-4BCC-A479-DDD426BE3D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CDD1D-76DF-458B-81E2-548238C8E782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gm:t>
    </dgm:pt>
    <dgm:pt modelId="{23472F16-78AB-4BE7-BF73-CE2558388823}" type="parTrans" cxnId="{BCD60EBF-4363-49E6-82C3-99A5C4F6C732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3C3C7-5A69-4556-9AC3-AB78224457AC}" type="sibTrans" cxnId="{BCD60EBF-4363-49E6-82C3-99A5C4F6C732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0D64C-637D-486E-BD82-E38FF23A95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gm:t>
    </dgm:pt>
    <dgm:pt modelId="{310573A0-31E5-4D63-99DE-E21EF01B4670}" type="parTrans" cxnId="{DD24D4B2-0F52-4032-A759-9BA1983DFC8D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EEA89-7F83-4F2A-8302-F63FBA0022BD}" type="sibTrans" cxnId="{DD24D4B2-0F52-4032-A759-9BA1983DFC8D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DCA2-8921-4F09-8EE2-A22BED01B75A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Plano de Ação</a:t>
          </a:r>
        </a:p>
      </dgm:t>
    </dgm:pt>
    <dgm:pt modelId="{E7A7F49C-2D4A-4AFC-B001-8B4E89F8898B}" type="parTrans" cxnId="{00F6CB38-C8D0-4926-942A-28B6688C2E99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3168-D0D7-4A6E-B07D-601795137AFC}" type="sibTrans" cxnId="{00F6CB38-C8D0-4926-942A-28B6688C2E99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AF997-C85F-4400-85D2-23CBA305FE0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gm:t>
    </dgm:pt>
    <dgm:pt modelId="{785387B1-5C59-460F-9A37-DC61D47407F4}" type="parTrans" cxnId="{45DFBF9E-CC8F-40B6-90FF-1BD5FA896254}">
      <dgm:prSet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78223-883B-4BF9-A917-2C7C89D34600}" type="sibTrans" cxnId="{45DFBF9E-CC8F-40B6-90FF-1BD5FA896254}">
      <dgm:prSet custT="1"/>
      <dgm:spPr/>
      <dgm:t>
        <a:bodyPr/>
        <a:lstStyle/>
        <a:p>
          <a:endParaRPr lang="pt-B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BE2F-DE99-409C-9EC1-5B0169A6503B}" type="pres">
      <dgm:prSet presAssocID="{F74298BC-4E5D-438D-AA9E-E59C1318DE12}" presName="cycle" presStyleCnt="0">
        <dgm:presLayoutVars>
          <dgm:dir/>
          <dgm:resizeHandles val="exact"/>
        </dgm:presLayoutVars>
      </dgm:prSet>
      <dgm:spPr/>
    </dgm:pt>
    <dgm:pt modelId="{BC3BAFBB-1FC4-4DF6-AC35-319FBEE2853C}" type="pres">
      <dgm:prSet presAssocID="{05BB6294-C02F-4122-A214-E11D2C6F1EFC}" presName="node" presStyleLbl="node1" presStyleIdx="0" presStyleCnt="6">
        <dgm:presLayoutVars>
          <dgm:bulletEnabled val="1"/>
        </dgm:presLayoutVars>
      </dgm:prSet>
      <dgm:spPr/>
    </dgm:pt>
    <dgm:pt modelId="{5B80B17A-0DB7-42E7-9EFA-4AF48A24C916}" type="pres">
      <dgm:prSet presAssocID="{05BB6294-C02F-4122-A214-E11D2C6F1EFC}" presName="spNode" presStyleCnt="0"/>
      <dgm:spPr/>
    </dgm:pt>
    <dgm:pt modelId="{0766ACC5-1800-4C1A-B6D0-3D4181C70E3B}" type="pres">
      <dgm:prSet presAssocID="{83BF18A4-F12C-4D7C-A403-966954D14B40}" presName="sibTrans" presStyleLbl="sibTrans1D1" presStyleIdx="0" presStyleCnt="6"/>
      <dgm:spPr/>
    </dgm:pt>
    <dgm:pt modelId="{6087168D-C65B-43C7-AC1A-1DC5196E1E2B}" type="pres">
      <dgm:prSet presAssocID="{5A4A52CC-E7A1-43F7-85D7-BA454357BF76}" presName="node" presStyleLbl="node1" presStyleIdx="1" presStyleCnt="6">
        <dgm:presLayoutVars>
          <dgm:bulletEnabled val="1"/>
        </dgm:presLayoutVars>
      </dgm:prSet>
      <dgm:spPr/>
    </dgm:pt>
    <dgm:pt modelId="{24B2CCE2-4948-4E6F-ABBF-AEA66A283AC1}" type="pres">
      <dgm:prSet presAssocID="{5A4A52CC-E7A1-43F7-85D7-BA454357BF76}" presName="spNode" presStyleCnt="0"/>
      <dgm:spPr/>
    </dgm:pt>
    <dgm:pt modelId="{9476BA54-C5F2-461C-B21C-0A51F0DE2F57}" type="pres">
      <dgm:prSet presAssocID="{1A8AD966-12A8-437E-B271-B85FDBB5E464}" presName="sibTrans" presStyleLbl="sibTrans1D1" presStyleIdx="1" presStyleCnt="6"/>
      <dgm:spPr/>
    </dgm:pt>
    <dgm:pt modelId="{ECBD555A-7125-4002-BF2F-96AAB7152238}" type="pres">
      <dgm:prSet presAssocID="{6BCCDD1D-76DF-458B-81E2-548238C8E782}" presName="node" presStyleLbl="node1" presStyleIdx="2" presStyleCnt="6">
        <dgm:presLayoutVars>
          <dgm:bulletEnabled val="1"/>
        </dgm:presLayoutVars>
      </dgm:prSet>
      <dgm:spPr/>
    </dgm:pt>
    <dgm:pt modelId="{706F484D-BFCB-479F-9D49-756E8F33E3E9}" type="pres">
      <dgm:prSet presAssocID="{6BCCDD1D-76DF-458B-81E2-548238C8E782}" presName="spNode" presStyleCnt="0"/>
      <dgm:spPr/>
    </dgm:pt>
    <dgm:pt modelId="{F815F8AB-5DF5-443B-8DAB-D7A3DD3E4E6F}" type="pres">
      <dgm:prSet presAssocID="{7963C3C7-5A69-4556-9AC3-AB78224457AC}" presName="sibTrans" presStyleLbl="sibTrans1D1" presStyleIdx="2" presStyleCnt="6"/>
      <dgm:spPr/>
    </dgm:pt>
    <dgm:pt modelId="{8DAD9277-4970-4F0E-8CF0-44B83B2DA818}" type="pres">
      <dgm:prSet presAssocID="{25BAF997-C85F-4400-85D2-23CBA305FE06}" presName="node" presStyleLbl="node1" presStyleIdx="3" presStyleCnt="6">
        <dgm:presLayoutVars>
          <dgm:bulletEnabled val="1"/>
        </dgm:presLayoutVars>
      </dgm:prSet>
      <dgm:spPr/>
    </dgm:pt>
    <dgm:pt modelId="{4B89202C-AAB5-4808-AAB7-29C955E37E6A}" type="pres">
      <dgm:prSet presAssocID="{25BAF997-C85F-4400-85D2-23CBA305FE06}" presName="spNode" presStyleCnt="0"/>
      <dgm:spPr/>
    </dgm:pt>
    <dgm:pt modelId="{24BFA6C5-63C1-4672-BF5E-1C3307B69A3D}" type="pres">
      <dgm:prSet presAssocID="{2E178223-883B-4BF9-A917-2C7C89D34600}" presName="sibTrans" presStyleLbl="sibTrans1D1" presStyleIdx="3" presStyleCnt="6"/>
      <dgm:spPr/>
    </dgm:pt>
    <dgm:pt modelId="{BC5EA8B9-5766-44D3-80CD-DF0A418588DA}" type="pres">
      <dgm:prSet presAssocID="{A030D64C-637D-486E-BD82-E38FF23A9508}" presName="node" presStyleLbl="node1" presStyleIdx="4" presStyleCnt="6">
        <dgm:presLayoutVars>
          <dgm:bulletEnabled val="1"/>
        </dgm:presLayoutVars>
      </dgm:prSet>
      <dgm:spPr/>
    </dgm:pt>
    <dgm:pt modelId="{B68C61B0-8E35-497D-9AD9-70B97E9741D9}" type="pres">
      <dgm:prSet presAssocID="{A030D64C-637D-486E-BD82-E38FF23A9508}" presName="spNode" presStyleCnt="0"/>
      <dgm:spPr/>
    </dgm:pt>
    <dgm:pt modelId="{961FFA09-C8A3-4670-850F-ADF404E32C09}" type="pres">
      <dgm:prSet presAssocID="{66CEEA89-7F83-4F2A-8302-F63FBA0022BD}" presName="sibTrans" presStyleLbl="sibTrans1D1" presStyleIdx="4" presStyleCnt="6"/>
      <dgm:spPr/>
    </dgm:pt>
    <dgm:pt modelId="{07BB8540-C447-409E-8793-C7B470D72FFD}" type="pres">
      <dgm:prSet presAssocID="{6051DCA2-8921-4F09-8EE2-A22BED01B75A}" presName="node" presStyleLbl="node1" presStyleIdx="5" presStyleCnt="6">
        <dgm:presLayoutVars>
          <dgm:bulletEnabled val="1"/>
        </dgm:presLayoutVars>
      </dgm:prSet>
      <dgm:spPr/>
    </dgm:pt>
    <dgm:pt modelId="{6862BF12-130C-4D6A-AAC5-A417C675F204}" type="pres">
      <dgm:prSet presAssocID="{6051DCA2-8921-4F09-8EE2-A22BED01B75A}" presName="spNode" presStyleCnt="0"/>
      <dgm:spPr/>
    </dgm:pt>
    <dgm:pt modelId="{60014459-339C-47BD-8134-C366AE7F2216}" type="pres">
      <dgm:prSet presAssocID="{C1733168-D0D7-4A6E-B07D-601795137AFC}" presName="sibTrans" presStyleLbl="sibTrans1D1" presStyleIdx="5" presStyleCnt="6"/>
      <dgm:spPr/>
    </dgm:pt>
  </dgm:ptLst>
  <dgm:cxnLst>
    <dgm:cxn modelId="{3A75981C-9B81-4A67-8BE8-2B8E86077E1B}" type="presOf" srcId="{5A4A52CC-E7A1-43F7-85D7-BA454357BF76}" destId="{6087168D-C65B-43C7-AC1A-1DC5196E1E2B}" srcOrd="0" destOrd="0" presId="urn:microsoft.com/office/officeart/2005/8/layout/cycle6"/>
    <dgm:cxn modelId="{65EB601D-AB12-4FBA-A774-910BFC73BE5D}" type="presOf" srcId="{1A8AD966-12A8-437E-B271-B85FDBB5E464}" destId="{9476BA54-C5F2-461C-B21C-0A51F0DE2F57}" srcOrd="0" destOrd="0" presId="urn:microsoft.com/office/officeart/2005/8/layout/cycle6"/>
    <dgm:cxn modelId="{084B331E-5F6F-4E91-BC13-AA9ADB08B95E}" type="presOf" srcId="{83BF18A4-F12C-4D7C-A403-966954D14B40}" destId="{0766ACC5-1800-4C1A-B6D0-3D4181C70E3B}" srcOrd="0" destOrd="0" presId="urn:microsoft.com/office/officeart/2005/8/layout/cycle6"/>
    <dgm:cxn modelId="{435EA11E-22D0-4DE2-9407-47936FC3DCA2}" type="presOf" srcId="{2E178223-883B-4BF9-A917-2C7C89D34600}" destId="{24BFA6C5-63C1-4672-BF5E-1C3307B69A3D}" srcOrd="0" destOrd="0" presId="urn:microsoft.com/office/officeart/2005/8/layout/cycle6"/>
    <dgm:cxn modelId="{00F6CB38-C8D0-4926-942A-28B6688C2E99}" srcId="{F74298BC-4E5D-438D-AA9E-E59C1318DE12}" destId="{6051DCA2-8921-4F09-8EE2-A22BED01B75A}" srcOrd="5" destOrd="0" parTransId="{E7A7F49C-2D4A-4AFC-B001-8B4E89F8898B}" sibTransId="{C1733168-D0D7-4A6E-B07D-601795137AFC}"/>
    <dgm:cxn modelId="{95D6DE38-8D52-4C66-B61A-736A0FD86F1F}" type="presOf" srcId="{25BAF997-C85F-4400-85D2-23CBA305FE06}" destId="{8DAD9277-4970-4F0E-8CF0-44B83B2DA818}" srcOrd="0" destOrd="0" presId="urn:microsoft.com/office/officeart/2005/8/layout/cycle6"/>
    <dgm:cxn modelId="{48F7E242-AC04-41E3-98CA-25A51D30FD66}" type="presOf" srcId="{C1733168-D0D7-4A6E-B07D-601795137AFC}" destId="{60014459-339C-47BD-8134-C366AE7F2216}" srcOrd="0" destOrd="0" presId="urn:microsoft.com/office/officeart/2005/8/layout/cycle6"/>
    <dgm:cxn modelId="{CA9D4648-8DEF-4BB0-9430-3233478BE695}" type="presOf" srcId="{F74298BC-4E5D-438D-AA9E-E59C1318DE12}" destId="{23C6BE2F-DE99-409C-9EC1-5B0169A6503B}" srcOrd="0" destOrd="0" presId="urn:microsoft.com/office/officeart/2005/8/layout/cycle6"/>
    <dgm:cxn modelId="{4E4F926A-CE53-4E08-B43F-BE2C0D59DCE1}" srcId="{F74298BC-4E5D-438D-AA9E-E59C1318DE12}" destId="{05BB6294-C02F-4122-A214-E11D2C6F1EFC}" srcOrd="0" destOrd="0" parTransId="{BE04DF78-415B-486E-85CC-A3F8814BC9AB}" sibTransId="{83BF18A4-F12C-4D7C-A403-966954D14B40}"/>
    <dgm:cxn modelId="{D9119176-2BC8-4865-BDAD-8948A24E59C9}" type="presOf" srcId="{6051DCA2-8921-4F09-8EE2-A22BED01B75A}" destId="{07BB8540-C447-409E-8793-C7B470D72FFD}" srcOrd="0" destOrd="0" presId="urn:microsoft.com/office/officeart/2005/8/layout/cycle6"/>
    <dgm:cxn modelId="{5B544694-1A05-4001-A903-037E8E2B2720}" type="presOf" srcId="{6BCCDD1D-76DF-458B-81E2-548238C8E782}" destId="{ECBD555A-7125-4002-BF2F-96AAB7152238}" srcOrd="0" destOrd="0" presId="urn:microsoft.com/office/officeart/2005/8/layout/cycle6"/>
    <dgm:cxn modelId="{F35D5B97-72F6-4618-9C7A-C8EF2EAEF1B8}" type="presOf" srcId="{7963C3C7-5A69-4556-9AC3-AB78224457AC}" destId="{F815F8AB-5DF5-443B-8DAB-D7A3DD3E4E6F}" srcOrd="0" destOrd="0" presId="urn:microsoft.com/office/officeart/2005/8/layout/cycle6"/>
    <dgm:cxn modelId="{C89BBD97-011F-414B-BFBD-BD2511B0E33F}" type="presOf" srcId="{05BB6294-C02F-4122-A214-E11D2C6F1EFC}" destId="{BC3BAFBB-1FC4-4DF6-AC35-319FBEE2853C}" srcOrd="0" destOrd="0" presId="urn:microsoft.com/office/officeart/2005/8/layout/cycle6"/>
    <dgm:cxn modelId="{B5AA3798-9792-4BBB-9FE6-C68555E81330}" type="presOf" srcId="{A030D64C-637D-486E-BD82-E38FF23A9508}" destId="{BC5EA8B9-5766-44D3-80CD-DF0A418588DA}" srcOrd="0" destOrd="0" presId="urn:microsoft.com/office/officeart/2005/8/layout/cycle6"/>
    <dgm:cxn modelId="{45DFBF9E-CC8F-40B6-90FF-1BD5FA896254}" srcId="{F74298BC-4E5D-438D-AA9E-E59C1318DE12}" destId="{25BAF997-C85F-4400-85D2-23CBA305FE06}" srcOrd="3" destOrd="0" parTransId="{785387B1-5C59-460F-9A37-DC61D47407F4}" sibTransId="{2E178223-883B-4BF9-A917-2C7C89D34600}"/>
    <dgm:cxn modelId="{87695DB1-649B-4683-9203-661EACF3AC7C}" type="presOf" srcId="{66CEEA89-7F83-4F2A-8302-F63FBA0022BD}" destId="{961FFA09-C8A3-4670-850F-ADF404E32C09}" srcOrd="0" destOrd="0" presId="urn:microsoft.com/office/officeart/2005/8/layout/cycle6"/>
    <dgm:cxn modelId="{DD24D4B2-0F52-4032-A759-9BA1983DFC8D}" srcId="{F74298BC-4E5D-438D-AA9E-E59C1318DE12}" destId="{A030D64C-637D-486E-BD82-E38FF23A9508}" srcOrd="4" destOrd="0" parTransId="{310573A0-31E5-4D63-99DE-E21EF01B4670}" sibTransId="{66CEEA89-7F83-4F2A-8302-F63FBA0022BD}"/>
    <dgm:cxn modelId="{BCD60EBF-4363-49E6-82C3-99A5C4F6C732}" srcId="{F74298BC-4E5D-438D-AA9E-E59C1318DE12}" destId="{6BCCDD1D-76DF-458B-81E2-548238C8E782}" srcOrd="2" destOrd="0" parTransId="{23472F16-78AB-4BE7-BF73-CE2558388823}" sibTransId="{7963C3C7-5A69-4556-9AC3-AB78224457AC}"/>
    <dgm:cxn modelId="{E49A7CD0-51AC-4BCC-A479-DDD426BE3D54}" srcId="{F74298BC-4E5D-438D-AA9E-E59C1318DE12}" destId="{5A4A52CC-E7A1-43F7-85D7-BA454357BF76}" srcOrd="1" destOrd="0" parTransId="{4C3140CE-D0DB-451C-9F52-907ED3764021}" sibTransId="{1A8AD966-12A8-437E-B271-B85FDBB5E464}"/>
    <dgm:cxn modelId="{1F3B6DF9-CC04-43DB-B318-FA0FCE8750A7}" type="presParOf" srcId="{23C6BE2F-DE99-409C-9EC1-5B0169A6503B}" destId="{BC3BAFBB-1FC4-4DF6-AC35-319FBEE2853C}" srcOrd="0" destOrd="0" presId="urn:microsoft.com/office/officeart/2005/8/layout/cycle6"/>
    <dgm:cxn modelId="{CFB5D4C0-27E0-4FFE-BC5F-08C389F386CB}" type="presParOf" srcId="{23C6BE2F-DE99-409C-9EC1-5B0169A6503B}" destId="{5B80B17A-0DB7-42E7-9EFA-4AF48A24C916}" srcOrd="1" destOrd="0" presId="urn:microsoft.com/office/officeart/2005/8/layout/cycle6"/>
    <dgm:cxn modelId="{36EC6337-F98B-420E-815E-5430B3E982AE}" type="presParOf" srcId="{23C6BE2F-DE99-409C-9EC1-5B0169A6503B}" destId="{0766ACC5-1800-4C1A-B6D0-3D4181C70E3B}" srcOrd="2" destOrd="0" presId="urn:microsoft.com/office/officeart/2005/8/layout/cycle6"/>
    <dgm:cxn modelId="{B6C28CB0-6EB4-497A-8032-E7A1648F36DC}" type="presParOf" srcId="{23C6BE2F-DE99-409C-9EC1-5B0169A6503B}" destId="{6087168D-C65B-43C7-AC1A-1DC5196E1E2B}" srcOrd="3" destOrd="0" presId="urn:microsoft.com/office/officeart/2005/8/layout/cycle6"/>
    <dgm:cxn modelId="{3906E9D4-8FC8-4C0C-B199-3DEDD238D048}" type="presParOf" srcId="{23C6BE2F-DE99-409C-9EC1-5B0169A6503B}" destId="{24B2CCE2-4948-4E6F-ABBF-AEA66A283AC1}" srcOrd="4" destOrd="0" presId="urn:microsoft.com/office/officeart/2005/8/layout/cycle6"/>
    <dgm:cxn modelId="{0E732315-F21C-421C-AD0B-B9E9C665EA7D}" type="presParOf" srcId="{23C6BE2F-DE99-409C-9EC1-5B0169A6503B}" destId="{9476BA54-C5F2-461C-B21C-0A51F0DE2F57}" srcOrd="5" destOrd="0" presId="urn:microsoft.com/office/officeart/2005/8/layout/cycle6"/>
    <dgm:cxn modelId="{516C2217-3E6A-4BB1-A253-47C20D71B4B1}" type="presParOf" srcId="{23C6BE2F-DE99-409C-9EC1-5B0169A6503B}" destId="{ECBD555A-7125-4002-BF2F-96AAB7152238}" srcOrd="6" destOrd="0" presId="urn:microsoft.com/office/officeart/2005/8/layout/cycle6"/>
    <dgm:cxn modelId="{CCC5F908-33A9-4706-BDDE-764AAE43B3E7}" type="presParOf" srcId="{23C6BE2F-DE99-409C-9EC1-5B0169A6503B}" destId="{706F484D-BFCB-479F-9D49-756E8F33E3E9}" srcOrd="7" destOrd="0" presId="urn:microsoft.com/office/officeart/2005/8/layout/cycle6"/>
    <dgm:cxn modelId="{E7135B25-7E71-4217-B737-3108E03E49AD}" type="presParOf" srcId="{23C6BE2F-DE99-409C-9EC1-5B0169A6503B}" destId="{F815F8AB-5DF5-443B-8DAB-D7A3DD3E4E6F}" srcOrd="8" destOrd="0" presId="urn:microsoft.com/office/officeart/2005/8/layout/cycle6"/>
    <dgm:cxn modelId="{57337D4D-909E-49CC-9717-1569AD6F665C}" type="presParOf" srcId="{23C6BE2F-DE99-409C-9EC1-5B0169A6503B}" destId="{8DAD9277-4970-4F0E-8CF0-44B83B2DA818}" srcOrd="9" destOrd="0" presId="urn:microsoft.com/office/officeart/2005/8/layout/cycle6"/>
    <dgm:cxn modelId="{CB60556F-0DA1-49AE-9854-0958DF4353A2}" type="presParOf" srcId="{23C6BE2F-DE99-409C-9EC1-5B0169A6503B}" destId="{4B89202C-AAB5-4808-AAB7-29C955E37E6A}" srcOrd="10" destOrd="0" presId="urn:microsoft.com/office/officeart/2005/8/layout/cycle6"/>
    <dgm:cxn modelId="{7DC10AE8-96AE-47E8-8423-893C3D9E2234}" type="presParOf" srcId="{23C6BE2F-DE99-409C-9EC1-5B0169A6503B}" destId="{24BFA6C5-63C1-4672-BF5E-1C3307B69A3D}" srcOrd="11" destOrd="0" presId="urn:microsoft.com/office/officeart/2005/8/layout/cycle6"/>
    <dgm:cxn modelId="{24E24C2C-2318-4785-AC8B-E2E46832A9B1}" type="presParOf" srcId="{23C6BE2F-DE99-409C-9EC1-5B0169A6503B}" destId="{BC5EA8B9-5766-44D3-80CD-DF0A418588DA}" srcOrd="12" destOrd="0" presId="urn:microsoft.com/office/officeart/2005/8/layout/cycle6"/>
    <dgm:cxn modelId="{67221814-B348-4035-8C54-6DD73F67ADD4}" type="presParOf" srcId="{23C6BE2F-DE99-409C-9EC1-5B0169A6503B}" destId="{B68C61B0-8E35-497D-9AD9-70B97E9741D9}" srcOrd="13" destOrd="0" presId="urn:microsoft.com/office/officeart/2005/8/layout/cycle6"/>
    <dgm:cxn modelId="{350D8257-D2BE-4128-B7A1-7951586BFD3B}" type="presParOf" srcId="{23C6BE2F-DE99-409C-9EC1-5B0169A6503B}" destId="{961FFA09-C8A3-4670-850F-ADF404E32C09}" srcOrd="14" destOrd="0" presId="urn:microsoft.com/office/officeart/2005/8/layout/cycle6"/>
    <dgm:cxn modelId="{1DADDB8B-1AB3-4E95-853A-8E6C6591756B}" type="presParOf" srcId="{23C6BE2F-DE99-409C-9EC1-5B0169A6503B}" destId="{07BB8540-C447-409E-8793-C7B470D72FFD}" srcOrd="15" destOrd="0" presId="urn:microsoft.com/office/officeart/2005/8/layout/cycle6"/>
    <dgm:cxn modelId="{66F319B7-A6CB-40D5-AD2F-6FB54A860028}" type="presParOf" srcId="{23C6BE2F-DE99-409C-9EC1-5B0169A6503B}" destId="{6862BF12-130C-4D6A-AAC5-A417C675F204}" srcOrd="16" destOrd="0" presId="urn:microsoft.com/office/officeart/2005/8/layout/cycle6"/>
    <dgm:cxn modelId="{16FBE0F1-FCF6-4B38-87EF-8A6168DD6088}" type="presParOf" srcId="{23C6BE2F-DE99-409C-9EC1-5B0169A6503B}" destId="{60014459-339C-47BD-8134-C366AE7F22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5BCA-0EF5-40E2-B7D2-510725DCFDA2}">
      <dsp:nvSpPr>
        <dsp:cNvPr id="0" name=""/>
        <dsp:cNvSpPr/>
      </dsp:nvSpPr>
      <dsp:spPr>
        <a:xfrm>
          <a:off x="212682" y="131380"/>
          <a:ext cx="4388852" cy="412609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1EF9C-32F6-4F70-8614-89BED37892D1}">
      <dsp:nvSpPr>
        <dsp:cNvPr id="0" name=""/>
        <dsp:cNvSpPr/>
      </dsp:nvSpPr>
      <dsp:spPr>
        <a:xfrm>
          <a:off x="2407108" y="441242"/>
          <a:ext cx="2852753" cy="1038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ANVISA</a:t>
          </a:r>
        </a:p>
      </dsp:txBody>
      <dsp:txXfrm>
        <a:off x="2457824" y="491958"/>
        <a:ext cx="2751321" cy="937491"/>
      </dsp:txXfrm>
    </dsp:sp>
    <dsp:sp modelId="{C20E0FDB-2968-4105-8895-E98C9BD48733}">
      <dsp:nvSpPr>
        <dsp:cNvPr id="0" name=""/>
        <dsp:cNvSpPr/>
      </dsp:nvSpPr>
      <dsp:spPr>
        <a:xfrm>
          <a:off x="2407108" y="1610031"/>
          <a:ext cx="2852753" cy="1038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DIVISA / </a:t>
          </a:r>
          <a:r>
            <a:rPr lang="pt-BR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Cerests</a:t>
          </a: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Estaduais e Regionais</a:t>
          </a:r>
        </a:p>
      </dsp:txBody>
      <dsp:txXfrm>
        <a:off x="2457824" y="1660747"/>
        <a:ext cx="2751321" cy="937491"/>
      </dsp:txXfrm>
    </dsp:sp>
    <dsp:sp modelId="{BCE6DC79-4C97-47CB-86AA-1800FD0C1FFC}">
      <dsp:nvSpPr>
        <dsp:cNvPr id="0" name=""/>
        <dsp:cNvSpPr/>
      </dsp:nvSpPr>
      <dsp:spPr>
        <a:xfrm>
          <a:off x="2407108" y="2778820"/>
          <a:ext cx="2852753" cy="1038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VISAS MUNICIPAIS</a:t>
          </a:r>
        </a:p>
      </dsp:txBody>
      <dsp:txXfrm>
        <a:off x="2457824" y="2829536"/>
        <a:ext cx="2751321" cy="9374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1948905" y="419"/>
          <a:ext cx="1245692" cy="8097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sp:txBody>
      <dsp:txXfrm>
        <a:off x="1988431" y="39945"/>
        <a:ext cx="1166640" cy="730648"/>
      </dsp:txXfrm>
    </dsp:sp>
    <dsp:sp modelId="{0766ACC5-1800-4C1A-B6D0-3D4181C70E3B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2538249" y="107325"/>
              </a:moveTo>
              <a:arcTo wR="1907444" hR="1907444" stAng="17358701" swAng="1501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600801" y="954141"/>
          <a:ext cx="1245692" cy="8097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sp:txBody>
      <dsp:txXfrm>
        <a:off x="3640327" y="993667"/>
        <a:ext cx="1166640" cy="730648"/>
      </dsp:txXfrm>
    </dsp:sp>
    <dsp:sp modelId="{9476BA54-C5F2-461C-B21C-0A51F0DE2F57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3737341" y="1369094"/>
              </a:moveTo>
              <a:arcTo wR="1907444" hR="1907444" stAng="20616377" swAng="1967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600801" y="2861586"/>
          <a:ext cx="1245692" cy="8097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sp:txBody>
      <dsp:txXfrm>
        <a:off x="3640327" y="2901112"/>
        <a:ext cx="1166640" cy="730648"/>
      </dsp:txXfrm>
    </dsp:sp>
    <dsp:sp modelId="{F815F8AB-5DF5-443B-8DAB-D7A3DD3E4E6F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3240319" y="3271918"/>
              </a:moveTo>
              <a:arcTo wR="1907444" hR="1907444" stAng="2740271" swAng="1501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1948905" y="3815308"/>
          <a:ext cx="1245692" cy="80970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sp:txBody>
      <dsp:txXfrm>
        <a:off x="1988431" y="3854834"/>
        <a:ext cx="1166640" cy="730648"/>
      </dsp:txXfrm>
    </dsp:sp>
    <dsp:sp modelId="{24BFA6C5-63C1-4672-BF5E-1C3307B69A3D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1276639" y="3707563"/>
              </a:moveTo>
              <a:arcTo wR="1907444" hR="1907444" stAng="6558701" swAng="1501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297010" y="2861586"/>
          <a:ext cx="1245692" cy="8097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sp:txBody>
      <dsp:txXfrm>
        <a:off x="336536" y="2901112"/>
        <a:ext cx="1166640" cy="730648"/>
      </dsp:txXfrm>
    </dsp:sp>
    <dsp:sp modelId="{961FFA09-C8A3-4670-850F-ADF404E32C09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77547" y="2445794"/>
              </a:moveTo>
              <a:arcTo wR="1907444" hR="1907444" stAng="9816377" swAng="1967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297010" y="954141"/>
          <a:ext cx="1245692" cy="8097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Plano de Ação</a:t>
          </a:r>
        </a:p>
      </dsp:txBody>
      <dsp:txXfrm>
        <a:off x="336536" y="993667"/>
        <a:ext cx="1166640" cy="730648"/>
      </dsp:txXfrm>
    </dsp:sp>
    <dsp:sp modelId="{60014459-339C-47BD-8134-C366AE7F2216}">
      <dsp:nvSpPr>
        <dsp:cNvPr id="0" name=""/>
        <dsp:cNvSpPr/>
      </dsp:nvSpPr>
      <dsp:spPr>
        <a:xfrm>
          <a:off x="664307" y="405269"/>
          <a:ext cx="3814889" cy="3814889"/>
        </a:xfrm>
        <a:custGeom>
          <a:avLst/>
          <a:gdLst/>
          <a:ahLst/>
          <a:cxnLst/>
          <a:rect l="0" t="0" r="0" b="0"/>
          <a:pathLst>
            <a:path>
              <a:moveTo>
                <a:pt x="574569" y="542970"/>
              </a:moveTo>
              <a:arcTo wR="1907444" hR="1907444" stAng="13540271" swAng="1501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2046575" y="38"/>
          <a:ext cx="1336105" cy="868468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Recursos Humanos</a:t>
          </a:r>
        </a:p>
      </dsp:txBody>
      <dsp:txXfrm>
        <a:off x="2088970" y="42433"/>
        <a:ext cx="1251315" cy="783678"/>
      </dsp:txXfrm>
    </dsp:sp>
    <dsp:sp modelId="{0766ACC5-1800-4C1A-B6D0-3D4181C70E3B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2722798" y="115097"/>
              </a:moveTo>
              <a:arcTo wR="2046205" hR="2046205" stAng="17358521" swAng="15013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818641" y="1023141"/>
          <a:ext cx="1336105" cy="868468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Física</a:t>
          </a:r>
        </a:p>
      </dsp:txBody>
      <dsp:txXfrm>
        <a:off x="3861036" y="1065536"/>
        <a:ext cx="1251315" cy="783678"/>
      </dsp:txXfrm>
    </dsp:sp>
    <dsp:sp modelId="{9476BA54-C5F2-461C-B21C-0A51F0DE2F57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4009203" y="1468626"/>
              </a:moveTo>
              <a:arcTo wR="2046205" hR="2046205" stAng="20616261" swAng="19674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818641" y="3069347"/>
          <a:ext cx="1336105" cy="868468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Legal</a:t>
          </a:r>
        </a:p>
      </dsp:txBody>
      <dsp:txXfrm>
        <a:off x="3861036" y="3111742"/>
        <a:ext cx="1251315" cy="783678"/>
      </dsp:txXfrm>
    </dsp:sp>
    <dsp:sp modelId="{F815F8AB-5DF5-443B-8DAB-D7A3DD3E4E6F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3476110" y="3509876"/>
              </a:moveTo>
              <a:arcTo wR="2046205" hR="2046205" stAng="2740114" swAng="15013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2046575" y="4092450"/>
          <a:ext cx="1336105" cy="868468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Cadastro Estabelecimentos</a:t>
          </a:r>
        </a:p>
      </dsp:txBody>
      <dsp:txXfrm>
        <a:off x="2088970" y="4134845"/>
        <a:ext cx="1251315" cy="783678"/>
      </dsp:txXfrm>
    </dsp:sp>
    <dsp:sp modelId="{24BFA6C5-63C1-4672-BF5E-1C3307B69A3D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1369613" y="3977314"/>
              </a:moveTo>
              <a:arcTo wR="2046205" hR="2046205" stAng="6558521" swAng="15013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274508" y="3069347"/>
          <a:ext cx="1336105" cy="86846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Sistema Informação</a:t>
          </a:r>
        </a:p>
      </dsp:txBody>
      <dsp:txXfrm>
        <a:off x="316903" y="3111742"/>
        <a:ext cx="1251315" cy="783678"/>
      </dsp:txXfrm>
    </dsp:sp>
    <dsp:sp modelId="{961FFA09-C8A3-4670-850F-ADF404E32C09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83208" y="2623785"/>
              </a:moveTo>
              <a:arcTo wR="2046205" hR="2046205" stAng="9816261" swAng="19674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274508" y="1023141"/>
          <a:ext cx="1336105" cy="868468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Plano de Ação</a:t>
          </a:r>
        </a:p>
      </dsp:txBody>
      <dsp:txXfrm>
        <a:off x="316903" y="1065536"/>
        <a:ext cx="1251315" cy="783678"/>
      </dsp:txXfrm>
    </dsp:sp>
    <dsp:sp modelId="{60014459-339C-47BD-8134-C366AE7F2216}">
      <dsp:nvSpPr>
        <dsp:cNvPr id="0" name=""/>
        <dsp:cNvSpPr/>
      </dsp:nvSpPr>
      <dsp:spPr>
        <a:xfrm>
          <a:off x="668422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616301" y="582535"/>
              </a:moveTo>
              <a:arcTo wR="2046205" hR="2046205" stAng="13540114" swAng="15013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1945766" y="2462"/>
          <a:ext cx="1251971" cy="81378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Recursos Humanos</a:t>
          </a:r>
        </a:p>
      </dsp:txBody>
      <dsp:txXfrm>
        <a:off x="1985492" y="42188"/>
        <a:ext cx="1172519" cy="734329"/>
      </dsp:txXfrm>
    </dsp:sp>
    <dsp:sp modelId="{0766ACC5-1800-4C1A-B6D0-3D4181C70E3B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2551011" y="107867"/>
              </a:moveTo>
              <a:arcTo wR="1917027" hR="1917027" stAng="17358720" swAng="1500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605960" y="960976"/>
          <a:ext cx="1251971" cy="81378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Física</a:t>
          </a:r>
        </a:p>
      </dsp:txBody>
      <dsp:txXfrm>
        <a:off x="3645686" y="1000702"/>
        <a:ext cx="1172519" cy="734329"/>
      </dsp:txXfrm>
    </dsp:sp>
    <dsp:sp modelId="{9476BA54-C5F2-461C-B21C-0A51F0DE2F57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3756119" y="1375979"/>
              </a:moveTo>
              <a:arcTo wR="1917027" hR="1917027" stAng="20616389" swAng="19672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605960" y="2878003"/>
          <a:ext cx="1251971" cy="81378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Legal</a:t>
          </a:r>
        </a:p>
      </dsp:txBody>
      <dsp:txXfrm>
        <a:off x="3645686" y="2917729"/>
        <a:ext cx="1172519" cy="734329"/>
      </dsp:txXfrm>
    </dsp:sp>
    <dsp:sp modelId="{F815F8AB-5DF5-443B-8DAB-D7A3DD3E4E6F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3256591" y="3288363"/>
              </a:moveTo>
              <a:arcTo wR="1917027" hR="1917027" stAng="2740288" swAng="1500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1945766" y="3836517"/>
          <a:ext cx="1251971" cy="81378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Cadastro Estabelecimentos</a:t>
          </a:r>
        </a:p>
      </dsp:txBody>
      <dsp:txXfrm>
        <a:off x="1985492" y="3876243"/>
        <a:ext cx="1172519" cy="734329"/>
      </dsp:txXfrm>
    </dsp:sp>
    <dsp:sp modelId="{24BFA6C5-63C1-4672-BF5E-1C3307B69A3D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1283043" y="3726187"/>
              </a:moveTo>
              <a:arcTo wR="1917027" hR="1917027" stAng="6558720" swAng="1500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285571" y="2878003"/>
          <a:ext cx="1251971" cy="81378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Sistema Informação</a:t>
          </a:r>
        </a:p>
      </dsp:txBody>
      <dsp:txXfrm>
        <a:off x="325297" y="2917729"/>
        <a:ext cx="1172519" cy="734329"/>
      </dsp:txXfrm>
    </dsp:sp>
    <dsp:sp modelId="{961FFA09-C8A3-4670-850F-ADF404E32C09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77934" y="2458075"/>
              </a:moveTo>
              <a:arcTo wR="1917027" hR="1917027" stAng="9816389" swAng="19672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285571" y="960976"/>
          <a:ext cx="1251971" cy="813781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Plano de Ação</a:t>
          </a:r>
        </a:p>
      </dsp:txBody>
      <dsp:txXfrm>
        <a:off x="325297" y="1000702"/>
        <a:ext cx="1172519" cy="734329"/>
      </dsp:txXfrm>
    </dsp:sp>
    <dsp:sp modelId="{60014459-339C-47BD-8134-C366AE7F2216}">
      <dsp:nvSpPr>
        <dsp:cNvPr id="0" name=""/>
        <dsp:cNvSpPr/>
      </dsp:nvSpPr>
      <dsp:spPr>
        <a:xfrm>
          <a:off x="654724" y="409353"/>
          <a:ext cx="3834054" cy="3834054"/>
        </a:xfrm>
        <a:custGeom>
          <a:avLst/>
          <a:gdLst/>
          <a:ahLst/>
          <a:cxnLst/>
          <a:rect l="0" t="0" r="0" b="0"/>
          <a:pathLst>
            <a:path>
              <a:moveTo>
                <a:pt x="577463" y="545691"/>
              </a:moveTo>
              <a:arcTo wR="1917027" hR="1917027" stAng="13540288" swAng="1500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74B2E-1F19-4B2E-B51C-C59EEE09C2B9}">
      <dsp:nvSpPr>
        <dsp:cNvPr id="0" name=""/>
        <dsp:cNvSpPr/>
      </dsp:nvSpPr>
      <dsp:spPr>
        <a:xfrm>
          <a:off x="0" y="5773"/>
          <a:ext cx="9144000" cy="51810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Descentralização das Ações de Vigilância Sanitária </a:t>
          </a:r>
        </a:p>
      </dsp:txBody>
      <dsp:txXfrm>
        <a:off x="25292" y="31065"/>
        <a:ext cx="9093416" cy="4675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74B2E-1F19-4B2E-B51C-C59EEE09C2B9}">
      <dsp:nvSpPr>
        <dsp:cNvPr id="0" name=""/>
        <dsp:cNvSpPr/>
      </dsp:nvSpPr>
      <dsp:spPr>
        <a:xfrm>
          <a:off x="0" y="0"/>
          <a:ext cx="9144000" cy="51810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Descentralização das Ações de Vigilância Sanitária </a:t>
          </a:r>
        </a:p>
      </dsp:txBody>
      <dsp:txXfrm>
        <a:off x="25292" y="25292"/>
        <a:ext cx="9093416" cy="467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74B2E-1F19-4B2E-B51C-C59EEE09C2B9}">
      <dsp:nvSpPr>
        <dsp:cNvPr id="0" name=""/>
        <dsp:cNvSpPr/>
      </dsp:nvSpPr>
      <dsp:spPr>
        <a:xfrm>
          <a:off x="0" y="5773"/>
          <a:ext cx="9144000" cy="51810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Descentralização das Ações de Vigilância Sanitária </a:t>
          </a:r>
        </a:p>
      </dsp:txBody>
      <dsp:txXfrm>
        <a:off x="25292" y="31065"/>
        <a:ext cx="9093416" cy="46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B686-F389-4860-901E-A4FD192FBF5F}">
      <dsp:nvSpPr>
        <dsp:cNvPr id="0" name=""/>
        <dsp:cNvSpPr/>
      </dsp:nvSpPr>
      <dsp:spPr>
        <a:xfrm>
          <a:off x="3537" y="224631"/>
          <a:ext cx="3863076" cy="636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ANVISA</a:t>
          </a:r>
          <a:r>
            <a:rPr lang="pt-BR" altLang="pt-BR" sz="2800" b="1" kern="1200" dirty="0">
              <a:cs typeface="Arial" panose="020B0604020202020204" pitchFamily="34" charset="0"/>
            </a:rPr>
            <a:t> </a:t>
          </a:r>
          <a:endParaRPr lang="pt-BR" sz="2800" kern="1200" dirty="0"/>
        </a:p>
      </dsp:txBody>
      <dsp:txXfrm>
        <a:off x="3537" y="224631"/>
        <a:ext cx="3863076" cy="636623"/>
      </dsp:txXfrm>
    </dsp:sp>
    <dsp:sp modelId="{21DACF07-C8E9-4D8F-A4EB-DD7DA40D99E2}">
      <dsp:nvSpPr>
        <dsp:cNvPr id="0" name=""/>
        <dsp:cNvSpPr/>
      </dsp:nvSpPr>
      <dsp:spPr>
        <a:xfrm>
          <a:off x="0" y="861255"/>
          <a:ext cx="3808313" cy="3209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500" b="0" kern="1200">
              <a:latin typeface="Arial" panose="020B0604020202020204" pitchFamily="34" charset="0"/>
              <a:cs typeface="Arial" panose="020B0604020202020204" pitchFamily="34" charset="0"/>
            </a:rPr>
            <a:t>São atribuições próprias da </a:t>
          </a:r>
          <a:r>
            <a:rPr lang="pt-BR" sz="1500" b="1" kern="1200">
              <a:latin typeface="Arial" panose="020B0604020202020204" pitchFamily="34" charset="0"/>
              <a:cs typeface="Arial" panose="020B0604020202020204" pitchFamily="34" charset="0"/>
            </a:rPr>
            <a:t>ANVISA</a:t>
          </a:r>
          <a:r>
            <a:rPr lang="pt-BR" sz="1500" b="0" kern="120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BR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sz="1500" kern="1200" dirty="0">
              <a:cs typeface="Arial" panose="020B0604020202020204" pitchFamily="34" charset="0"/>
            </a:rPr>
            <a:t>O controle sanitário de portos, aeroportos, fronteiras e recintos alfandegados; </a:t>
          </a:r>
          <a:endParaRPr lang="pt-BR" sz="1500" kern="1200" dirty="0"/>
        </a:p>
        <a:p>
          <a:pPr marL="17145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sz="1500" kern="1200" dirty="0">
              <a:cs typeface="Arial" panose="020B0604020202020204" pitchFamily="34" charset="0"/>
            </a:rPr>
            <a:t>As ações afeitas à área de Relações Internacionais; </a:t>
          </a:r>
          <a:endParaRPr lang="pt-BR" sz="1500" kern="1200" dirty="0"/>
        </a:p>
        <a:p>
          <a:pPr marL="17145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sz="1500" kern="1200" dirty="0">
              <a:cs typeface="Arial" panose="020B0604020202020204" pitchFamily="34" charset="0"/>
            </a:rPr>
            <a:t>A promoção de estudos e manifestação sobre a concessão de patentes de produtos e processos farmacêuticos previamente à anuência pelo Instituto Nacional da Propriedade Industrial (INPI). </a:t>
          </a:r>
          <a:endParaRPr lang="pt-BR" sz="1500" kern="1200" dirty="0"/>
        </a:p>
      </dsp:txBody>
      <dsp:txXfrm>
        <a:off x="0" y="861255"/>
        <a:ext cx="3808313" cy="3209076"/>
      </dsp:txXfrm>
    </dsp:sp>
    <dsp:sp modelId="{2231D667-D1F3-421C-B0A4-84F72023D083}">
      <dsp:nvSpPr>
        <dsp:cNvPr id="0" name=""/>
        <dsp:cNvSpPr/>
      </dsp:nvSpPr>
      <dsp:spPr>
        <a:xfrm>
          <a:off x="4374109" y="273072"/>
          <a:ext cx="3823927" cy="636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INCQS</a:t>
          </a:r>
        </a:p>
      </dsp:txBody>
      <dsp:txXfrm>
        <a:off x="4374109" y="273072"/>
        <a:ext cx="3823927" cy="636623"/>
      </dsp:txXfrm>
    </dsp:sp>
    <dsp:sp modelId="{0F3E4C33-D3A4-47A0-B20D-F0823F3404FD}">
      <dsp:nvSpPr>
        <dsp:cNvPr id="0" name=""/>
        <dsp:cNvSpPr/>
      </dsp:nvSpPr>
      <dsp:spPr>
        <a:xfrm>
          <a:off x="4407584" y="861255"/>
          <a:ext cx="3808313" cy="32090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cs typeface="Arial" panose="020B0604020202020204" pitchFamily="34" charset="0"/>
            </a:rPr>
            <a:t>Tem a função de dar suporte laboratorial às ações de vigilância sanitária em todo o território nacional, previstas na legislação sanitária;</a:t>
          </a: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/>
            <a:t>É uma unidade da Fundação Oswaldo Cruz (Fiocruz) que atua em áreas de ensino, de pesquisa e de tecnologias de laboratório relativas ao controle da qualidade de insumos, produtos, ambientes e serviços sujeitos à ação da Vigilância Sanitária;</a:t>
          </a: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kern="1200" dirty="0"/>
            <a:t>Age em estreita cooperação com a Agência Nacional de Vigilância Sanitária (ANVISA), com Secretarias estaduais e municipais de Saúde, entre outros parceiros.</a:t>
          </a: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7584" y="861255"/>
        <a:ext cx="3808313" cy="3209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021A9-AC78-48FA-AEBC-F5E7BA7F1A48}">
      <dsp:nvSpPr>
        <dsp:cNvPr id="0" name=""/>
        <dsp:cNvSpPr/>
      </dsp:nvSpPr>
      <dsp:spPr>
        <a:xfrm>
          <a:off x="1235860" y="1410116"/>
          <a:ext cx="1633888" cy="81694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DIVISA</a:t>
          </a:r>
        </a:p>
      </dsp:txBody>
      <dsp:txXfrm>
        <a:off x="1259787" y="1434043"/>
        <a:ext cx="1586034" cy="769090"/>
      </dsp:txXfrm>
    </dsp:sp>
    <dsp:sp modelId="{5D000ED1-7D2F-44A0-9B13-B1690BEE382C}">
      <dsp:nvSpPr>
        <dsp:cNvPr id="0" name=""/>
        <dsp:cNvSpPr/>
      </dsp:nvSpPr>
      <dsp:spPr>
        <a:xfrm rot="18289469">
          <a:off x="2624300" y="1328630"/>
          <a:ext cx="1144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44450" y="20214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67914" y="1320234"/>
        <a:ext cx="57222" cy="57222"/>
      </dsp:txXfrm>
    </dsp:sp>
    <dsp:sp modelId="{F6BD39A7-2F2A-4400-B3F0-D21D7D25881F}">
      <dsp:nvSpPr>
        <dsp:cNvPr id="0" name=""/>
        <dsp:cNvSpPr/>
      </dsp:nvSpPr>
      <dsp:spPr>
        <a:xfrm>
          <a:off x="3523303" y="470630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Saúde do Trabalhador</a:t>
          </a:r>
        </a:p>
      </dsp:txBody>
      <dsp:txXfrm>
        <a:off x="3547230" y="494557"/>
        <a:ext cx="1586034" cy="769090"/>
      </dsp:txXfrm>
    </dsp:sp>
    <dsp:sp modelId="{1855C99A-70A7-4C62-96A2-BD660DA9819A}">
      <dsp:nvSpPr>
        <dsp:cNvPr id="0" name=""/>
        <dsp:cNvSpPr/>
      </dsp:nvSpPr>
      <dsp:spPr>
        <a:xfrm rot="19457599">
          <a:off x="5081541" y="624016"/>
          <a:ext cx="804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855" y="2021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63847" y="624110"/>
        <a:ext cx="40242" cy="40242"/>
      </dsp:txXfrm>
    </dsp:sp>
    <dsp:sp modelId="{43B52CA1-4491-4C78-9FB8-BD4DFC9C02F4}">
      <dsp:nvSpPr>
        <dsp:cNvPr id="0" name=""/>
        <dsp:cNvSpPr/>
      </dsp:nvSpPr>
      <dsp:spPr>
        <a:xfrm>
          <a:off x="5810746" y="887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CEREST Estadual </a:t>
          </a:r>
        </a:p>
      </dsp:txBody>
      <dsp:txXfrm>
        <a:off x="5834673" y="24814"/>
        <a:ext cx="1586034" cy="769090"/>
      </dsp:txXfrm>
    </dsp:sp>
    <dsp:sp modelId="{B5BA66F8-A5D5-4CAC-9EA9-67B274F2B374}">
      <dsp:nvSpPr>
        <dsp:cNvPr id="0" name=""/>
        <dsp:cNvSpPr/>
      </dsp:nvSpPr>
      <dsp:spPr>
        <a:xfrm rot="2142401">
          <a:off x="5081541" y="1093759"/>
          <a:ext cx="804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855" y="2021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63847" y="1093852"/>
        <a:ext cx="40242" cy="40242"/>
      </dsp:txXfrm>
    </dsp:sp>
    <dsp:sp modelId="{2083B497-E93C-44F6-9212-6FF0F2AB834D}">
      <dsp:nvSpPr>
        <dsp:cNvPr id="0" name=""/>
        <dsp:cNvSpPr/>
      </dsp:nvSpPr>
      <dsp:spPr>
        <a:xfrm>
          <a:off x="5810746" y="940373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CEREST's</a:t>
          </a:r>
          <a:r>
            <a:rPr lang="pt-BR" sz="25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Regionais </a:t>
          </a:r>
        </a:p>
      </dsp:txBody>
      <dsp:txXfrm>
        <a:off x="5834673" y="964300"/>
        <a:ext cx="1586034" cy="769090"/>
      </dsp:txXfrm>
    </dsp:sp>
    <dsp:sp modelId="{F138FA6C-051A-42B6-AFA2-937A4346D727}">
      <dsp:nvSpPr>
        <dsp:cNvPr id="0" name=""/>
        <dsp:cNvSpPr/>
      </dsp:nvSpPr>
      <dsp:spPr>
        <a:xfrm rot="3310531">
          <a:off x="2624300" y="2268116"/>
          <a:ext cx="1144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44450" y="20214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67914" y="2259720"/>
        <a:ext cx="57222" cy="57222"/>
      </dsp:txXfrm>
    </dsp:sp>
    <dsp:sp modelId="{D956E5C3-035B-4AEB-80A4-D99E446191BB}">
      <dsp:nvSpPr>
        <dsp:cNvPr id="0" name=""/>
        <dsp:cNvSpPr/>
      </dsp:nvSpPr>
      <dsp:spPr>
        <a:xfrm>
          <a:off x="3523303" y="2349602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Vigilância Sanitária</a:t>
          </a:r>
        </a:p>
      </dsp:txBody>
      <dsp:txXfrm>
        <a:off x="3547230" y="2373529"/>
        <a:ext cx="1586034" cy="769090"/>
      </dsp:txXfrm>
    </dsp:sp>
    <dsp:sp modelId="{39C06B0E-4C28-4139-853E-A78B9E2B2829}">
      <dsp:nvSpPr>
        <dsp:cNvPr id="0" name=""/>
        <dsp:cNvSpPr/>
      </dsp:nvSpPr>
      <dsp:spPr>
        <a:xfrm rot="19457599">
          <a:off x="5081541" y="2502987"/>
          <a:ext cx="804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855" y="2021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63847" y="2503081"/>
        <a:ext cx="40242" cy="40242"/>
      </dsp:txXfrm>
    </dsp:sp>
    <dsp:sp modelId="{91E1C18F-E9B7-4C26-A238-8DA35903DAFA}">
      <dsp:nvSpPr>
        <dsp:cNvPr id="0" name=""/>
        <dsp:cNvSpPr/>
      </dsp:nvSpPr>
      <dsp:spPr>
        <a:xfrm>
          <a:off x="5810746" y="1879859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Serviços e Produtos</a:t>
          </a:r>
        </a:p>
      </dsp:txBody>
      <dsp:txXfrm>
        <a:off x="5834673" y="1903786"/>
        <a:ext cx="1586034" cy="769090"/>
      </dsp:txXfrm>
    </dsp:sp>
    <dsp:sp modelId="{B4FB559B-C0CA-405D-992C-0F2D361CC29C}">
      <dsp:nvSpPr>
        <dsp:cNvPr id="0" name=""/>
        <dsp:cNvSpPr/>
      </dsp:nvSpPr>
      <dsp:spPr>
        <a:xfrm rot="2142401">
          <a:off x="5081541" y="2972730"/>
          <a:ext cx="804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855" y="2021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847" y="2972824"/>
        <a:ext cx="40242" cy="40242"/>
      </dsp:txXfrm>
    </dsp:sp>
    <dsp:sp modelId="{93A0DC3A-BF97-429A-B649-03D1AACB833E}">
      <dsp:nvSpPr>
        <dsp:cNvPr id="0" name=""/>
        <dsp:cNvSpPr/>
      </dsp:nvSpPr>
      <dsp:spPr>
        <a:xfrm>
          <a:off x="5810746" y="2819344"/>
          <a:ext cx="1633888" cy="81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CITOX</a:t>
          </a:r>
          <a:endParaRPr lang="pt-BR" sz="25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34673" y="2843271"/>
        <a:ext cx="1586034" cy="7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2E5A-0975-48DE-8CB5-3E216FE89A97}">
      <dsp:nvSpPr>
        <dsp:cNvPr id="0" name=""/>
        <dsp:cNvSpPr/>
      </dsp:nvSpPr>
      <dsp:spPr>
        <a:xfrm>
          <a:off x="-758967" y="2403"/>
          <a:ext cx="8224172" cy="1229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000" kern="1200" dirty="0">
              <a:latin typeface="Arial" panose="020B0604020202020204" pitchFamily="34" charset="0"/>
              <a:cs typeface="Arial" panose="020B0604020202020204" pitchFamily="34" charset="0"/>
            </a:rPr>
            <a:t>O município é o executor 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000" kern="1200" dirty="0">
              <a:latin typeface="Arial" panose="020B0604020202020204" pitchFamily="34" charset="0"/>
              <a:cs typeface="Arial" panose="020B0604020202020204" pitchFamily="34" charset="0"/>
            </a:rPr>
            <a:t>das ações de VISA</a:t>
          </a:r>
        </a:p>
      </dsp:txBody>
      <dsp:txXfrm>
        <a:off x="-722956" y="38414"/>
        <a:ext cx="8152150" cy="1157492"/>
      </dsp:txXfrm>
    </dsp:sp>
    <dsp:sp modelId="{C8126B51-5ECA-4F43-A968-E7FBE006A1AB}">
      <dsp:nvSpPr>
        <dsp:cNvPr id="0" name=""/>
        <dsp:cNvSpPr/>
      </dsp:nvSpPr>
      <dsp:spPr>
        <a:xfrm rot="5400000">
          <a:off x="3122584" y="1262655"/>
          <a:ext cx="461067" cy="55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 rot="-5400000">
        <a:off x="3187133" y="1308762"/>
        <a:ext cx="331969" cy="322747"/>
      </dsp:txXfrm>
    </dsp:sp>
    <dsp:sp modelId="{6C669296-6292-43A0-8310-A4D16DC883C4}">
      <dsp:nvSpPr>
        <dsp:cNvPr id="0" name=""/>
        <dsp:cNvSpPr/>
      </dsp:nvSpPr>
      <dsp:spPr>
        <a:xfrm>
          <a:off x="451021" y="1846675"/>
          <a:ext cx="5804193" cy="122951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Devem assumir as ações de BAIXA COMPLEXIDADE</a:t>
          </a:r>
        </a:p>
      </dsp:txBody>
      <dsp:txXfrm>
        <a:off x="487032" y="1882686"/>
        <a:ext cx="5732171" cy="1157492"/>
      </dsp:txXfrm>
    </dsp:sp>
    <dsp:sp modelId="{8ED55DAA-E84C-484B-A372-9488A69CD0C5}">
      <dsp:nvSpPr>
        <dsp:cNvPr id="0" name=""/>
        <dsp:cNvSpPr/>
      </dsp:nvSpPr>
      <dsp:spPr>
        <a:xfrm rot="5400000">
          <a:off x="3122584" y="3106927"/>
          <a:ext cx="461067" cy="55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 rot="-5400000">
        <a:off x="3187133" y="3153034"/>
        <a:ext cx="331969" cy="322747"/>
      </dsp:txXfrm>
    </dsp:sp>
    <dsp:sp modelId="{ED9A40C2-9247-44A7-B375-424D705D2D32}">
      <dsp:nvSpPr>
        <dsp:cNvPr id="0" name=""/>
        <dsp:cNvSpPr/>
      </dsp:nvSpPr>
      <dsp:spPr>
        <a:xfrm>
          <a:off x="894089" y="3690946"/>
          <a:ext cx="4918057" cy="122951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As demais ações ocorrem conforme PACTUADO</a:t>
          </a:r>
        </a:p>
      </dsp:txBody>
      <dsp:txXfrm>
        <a:off x="930100" y="3726957"/>
        <a:ext cx="4846035" cy="1157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BC13D-4724-4841-9C0C-04F0AC88A7F6}">
      <dsp:nvSpPr>
        <dsp:cNvPr id="0" name=""/>
        <dsp:cNvSpPr/>
      </dsp:nvSpPr>
      <dsp:spPr>
        <a:xfrm>
          <a:off x="0" y="1444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5FC50-31EC-425B-BA61-9E69F99FC828}">
      <dsp:nvSpPr>
        <dsp:cNvPr id="0" name=""/>
        <dsp:cNvSpPr/>
      </dsp:nvSpPr>
      <dsp:spPr>
        <a:xfrm>
          <a:off x="406400" y="1075833"/>
          <a:ext cx="568960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cs typeface="Arial" panose="020B0604020202020204" pitchFamily="34" charset="0"/>
            </a:rPr>
            <a:t>CÓDIGO DE POSTURAS DO MUNICÍPIO 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442426" y="1111859"/>
        <a:ext cx="5617548" cy="665948"/>
      </dsp:txXfrm>
    </dsp:sp>
    <dsp:sp modelId="{9AA61068-2A2A-44F9-B56E-4AE757609B21}">
      <dsp:nvSpPr>
        <dsp:cNvPr id="0" name=""/>
        <dsp:cNvSpPr/>
      </dsp:nvSpPr>
      <dsp:spPr>
        <a:xfrm>
          <a:off x="0" y="2578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721DD-00BB-4AAD-A2BA-5812A42F6A65}">
      <dsp:nvSpPr>
        <dsp:cNvPr id="0" name=""/>
        <dsp:cNvSpPr/>
      </dsp:nvSpPr>
      <dsp:spPr>
        <a:xfrm>
          <a:off x="406400" y="2209833"/>
          <a:ext cx="568960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cs typeface="Arial" panose="020B0604020202020204" pitchFamily="34" charset="0"/>
            </a:rPr>
            <a:t>LEI ORGÂNCIA MUNICIPAL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442426" y="2245859"/>
        <a:ext cx="5617548" cy="665948"/>
      </dsp:txXfrm>
    </dsp:sp>
    <dsp:sp modelId="{52B0591A-C80F-49DF-AFED-2488C3D42BCF}">
      <dsp:nvSpPr>
        <dsp:cNvPr id="0" name=""/>
        <dsp:cNvSpPr/>
      </dsp:nvSpPr>
      <dsp:spPr>
        <a:xfrm>
          <a:off x="0" y="3712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B228A-AA34-477A-86E6-5D360ED3D14C}">
      <dsp:nvSpPr>
        <dsp:cNvPr id="0" name=""/>
        <dsp:cNvSpPr/>
      </dsp:nvSpPr>
      <dsp:spPr>
        <a:xfrm>
          <a:off x="406400" y="3343833"/>
          <a:ext cx="568960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cs typeface="Arial" panose="020B0604020202020204" pitchFamily="34" charset="0"/>
            </a:rPr>
            <a:t>CÓDIGO SANITÁRIO MUNICIPAL 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442426" y="3379859"/>
        <a:ext cx="561754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2087090" y="41"/>
          <a:ext cx="1336098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sp:txBody>
      <dsp:txXfrm>
        <a:off x="2129485" y="42436"/>
        <a:ext cx="1251308" cy="783673"/>
      </dsp:txXfrm>
    </dsp:sp>
    <dsp:sp modelId="{0766ACC5-1800-4C1A-B6D0-3D4181C70E3B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2722795" y="115095"/>
              </a:moveTo>
              <a:arcTo wR="2046205" hR="2046205" stAng="17358514" swAng="15013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859156" y="1023144"/>
          <a:ext cx="1336098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sp:txBody>
      <dsp:txXfrm>
        <a:off x="3901551" y="1065539"/>
        <a:ext cx="1251308" cy="783673"/>
      </dsp:txXfrm>
    </dsp:sp>
    <dsp:sp modelId="{9476BA54-C5F2-461C-B21C-0A51F0DE2F57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4009203" y="1468623"/>
              </a:moveTo>
              <a:arcTo wR="2046205" hR="2046205" stAng="20616257" swAng="1967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859156" y="3069350"/>
          <a:ext cx="1336098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sp:txBody>
      <dsp:txXfrm>
        <a:off x="3901551" y="3111745"/>
        <a:ext cx="1251308" cy="783673"/>
      </dsp:txXfrm>
    </dsp:sp>
    <dsp:sp modelId="{F815F8AB-5DF5-443B-8DAB-D7A3DD3E4E6F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3476113" y="3509873"/>
              </a:moveTo>
              <a:arcTo wR="2046205" hR="2046205" stAng="2740108" swAng="15013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2087090" y="4092453"/>
          <a:ext cx="1336098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sp:txBody>
      <dsp:txXfrm>
        <a:off x="2129485" y="4134848"/>
        <a:ext cx="1251308" cy="783673"/>
      </dsp:txXfrm>
    </dsp:sp>
    <dsp:sp modelId="{24BFA6C5-63C1-4672-BF5E-1C3307B69A3D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1369616" y="3977316"/>
              </a:moveTo>
              <a:arcTo wR="2046205" hR="2046205" stAng="6558514" swAng="15013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315023" y="3069350"/>
          <a:ext cx="1336098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sp:txBody>
      <dsp:txXfrm>
        <a:off x="357418" y="3111745"/>
        <a:ext cx="1251308" cy="783673"/>
      </dsp:txXfrm>
    </dsp:sp>
    <dsp:sp modelId="{961FFA09-C8A3-4670-850F-ADF404E32C09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83208" y="2623788"/>
              </a:moveTo>
              <a:arcTo wR="2046205" hR="2046205" stAng="9816257" swAng="1967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233969" y="1023144"/>
          <a:ext cx="1498206" cy="868463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Planejamento</a:t>
          </a:r>
        </a:p>
      </dsp:txBody>
      <dsp:txXfrm>
        <a:off x="276364" y="1065539"/>
        <a:ext cx="1413416" cy="783673"/>
      </dsp:txXfrm>
    </dsp:sp>
    <dsp:sp modelId="{60014459-339C-47BD-8134-C366AE7F2216}">
      <dsp:nvSpPr>
        <dsp:cNvPr id="0" name=""/>
        <dsp:cNvSpPr/>
      </dsp:nvSpPr>
      <dsp:spPr>
        <a:xfrm>
          <a:off x="708933" y="434273"/>
          <a:ext cx="4092411" cy="4092411"/>
        </a:xfrm>
        <a:custGeom>
          <a:avLst/>
          <a:gdLst/>
          <a:ahLst/>
          <a:cxnLst/>
          <a:rect l="0" t="0" r="0" b="0"/>
          <a:pathLst>
            <a:path>
              <a:moveTo>
                <a:pt x="616298" y="582538"/>
              </a:moveTo>
              <a:arcTo wR="2046205" hR="2046205" stAng="13540108" swAng="15013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1908281" y="847"/>
          <a:ext cx="1187484" cy="77186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Recursos Humanos</a:t>
          </a:r>
        </a:p>
      </dsp:txBody>
      <dsp:txXfrm>
        <a:off x="1945960" y="38526"/>
        <a:ext cx="1112126" cy="696506"/>
      </dsp:txXfrm>
    </dsp:sp>
    <dsp:sp modelId="{0766ACC5-1800-4C1A-B6D0-3D4181C70E3B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2419246" y="102332"/>
              </a:moveTo>
              <a:arcTo wR="1817921" hR="1817921" stAng="17358953" swAng="1500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482648" y="909808"/>
          <a:ext cx="1187484" cy="77186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Física</a:t>
          </a:r>
        </a:p>
      </dsp:txBody>
      <dsp:txXfrm>
        <a:off x="3520327" y="947487"/>
        <a:ext cx="1112126" cy="696506"/>
      </dsp:txXfrm>
    </dsp:sp>
    <dsp:sp modelId="{9476BA54-C5F2-461C-B21C-0A51F0DE2F57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3561959" y="1304920"/>
              </a:moveTo>
              <a:arcTo wR="1817921" hR="1817921" stAng="20616538" swAng="19669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482648" y="2727730"/>
          <a:ext cx="1187484" cy="77186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Legal</a:t>
          </a:r>
        </a:p>
      </dsp:txBody>
      <dsp:txXfrm>
        <a:off x="3520327" y="2765409"/>
        <a:ext cx="1112126" cy="696506"/>
      </dsp:txXfrm>
    </dsp:sp>
    <dsp:sp modelId="{F815F8AB-5DF5-443B-8DAB-D7A3DD3E4E6F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3088157" y="3118437"/>
              </a:moveTo>
              <a:arcTo wR="1817921" hR="1817921" stAng="2740491" swAng="1500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1908281" y="3636691"/>
          <a:ext cx="1187484" cy="77186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Cadastro Estabelecimentos</a:t>
          </a:r>
        </a:p>
      </dsp:txBody>
      <dsp:txXfrm>
        <a:off x="1945960" y="3674370"/>
        <a:ext cx="1112126" cy="696506"/>
      </dsp:txXfrm>
    </dsp:sp>
    <dsp:sp modelId="{24BFA6C5-63C1-4672-BF5E-1C3307B69A3D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1216596" y="3533511"/>
              </a:moveTo>
              <a:arcTo wR="1817921" hR="1817921" stAng="6558953" swAng="1500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333915" y="2727730"/>
          <a:ext cx="1187484" cy="77186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Sistema Informação</a:t>
          </a:r>
        </a:p>
      </dsp:txBody>
      <dsp:txXfrm>
        <a:off x="371594" y="2765409"/>
        <a:ext cx="1112126" cy="696506"/>
      </dsp:txXfrm>
    </dsp:sp>
    <dsp:sp modelId="{961FFA09-C8A3-4670-850F-ADF404E32C09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73883" y="2330923"/>
              </a:moveTo>
              <a:arcTo wR="1817921" hR="1817921" stAng="9816538" swAng="19669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333915" y="909808"/>
          <a:ext cx="1187484" cy="77186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Plano de Ação</a:t>
          </a:r>
        </a:p>
      </dsp:txBody>
      <dsp:txXfrm>
        <a:off x="371594" y="947487"/>
        <a:ext cx="1112126" cy="696506"/>
      </dsp:txXfrm>
    </dsp:sp>
    <dsp:sp modelId="{60014459-339C-47BD-8134-C366AE7F2216}">
      <dsp:nvSpPr>
        <dsp:cNvPr id="0" name=""/>
        <dsp:cNvSpPr/>
      </dsp:nvSpPr>
      <dsp:spPr>
        <a:xfrm>
          <a:off x="684102" y="386780"/>
          <a:ext cx="3635843" cy="3635843"/>
        </a:xfrm>
        <a:custGeom>
          <a:avLst/>
          <a:gdLst/>
          <a:ahLst/>
          <a:cxnLst/>
          <a:rect l="0" t="0" r="0" b="0"/>
          <a:pathLst>
            <a:path>
              <a:moveTo>
                <a:pt x="547686" y="517405"/>
              </a:moveTo>
              <a:arcTo wR="1817921" hR="1817921" stAng="13540491" swAng="1500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1958951" y="916"/>
          <a:ext cx="1225600" cy="79664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Recursos Humanos</a:t>
          </a:r>
        </a:p>
      </dsp:txBody>
      <dsp:txXfrm>
        <a:off x="1997840" y="39805"/>
        <a:ext cx="1147822" cy="718862"/>
      </dsp:txXfrm>
    </dsp:sp>
    <dsp:sp modelId="{0766ACC5-1800-4C1A-B6D0-3D4181C70E3B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2498112" y="105549"/>
              </a:moveTo>
              <a:arcTo wR="1877473" hR="1877473" stAng="17358208" swAng="15019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584891" y="939652"/>
          <a:ext cx="1225600" cy="79664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Física</a:t>
          </a:r>
        </a:p>
      </dsp:txBody>
      <dsp:txXfrm>
        <a:off x="3623780" y="978541"/>
        <a:ext cx="1147822" cy="718862"/>
      </dsp:txXfrm>
    </dsp:sp>
    <dsp:sp modelId="{9476BA54-C5F2-461C-B21C-0A51F0DE2F57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3678569" y="1347416"/>
              </a:moveTo>
              <a:arcTo wR="1877473" hR="1877473" stAng="20616061" swAng="1967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584891" y="2817126"/>
          <a:ext cx="1225600" cy="79664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Estrutura Legal</a:t>
          </a:r>
        </a:p>
      </dsp:txBody>
      <dsp:txXfrm>
        <a:off x="3623780" y="2856015"/>
        <a:ext cx="1147822" cy="718862"/>
      </dsp:txXfrm>
    </dsp:sp>
    <dsp:sp modelId="{F815F8AB-5DF5-443B-8DAB-D7A3DD3E4E6F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3189573" y="3220344"/>
              </a:moveTo>
              <a:arcTo wR="1877473" hR="1877473" stAng="2739841" swAng="15019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1958951" y="3755863"/>
          <a:ext cx="1225600" cy="79664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Cadastro Estabelecimentos</a:t>
          </a:r>
        </a:p>
      </dsp:txBody>
      <dsp:txXfrm>
        <a:off x="1997840" y="3794752"/>
        <a:ext cx="1147822" cy="718862"/>
      </dsp:txXfrm>
    </dsp:sp>
    <dsp:sp modelId="{24BFA6C5-63C1-4672-BF5E-1C3307B69A3D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1256834" y="3649397"/>
              </a:moveTo>
              <a:arcTo wR="1877473" hR="1877473" stAng="6558208" swAng="15019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333011" y="2817126"/>
          <a:ext cx="1225600" cy="79664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Sistema Informação</a:t>
          </a:r>
        </a:p>
      </dsp:txBody>
      <dsp:txXfrm>
        <a:off x="371900" y="2856015"/>
        <a:ext cx="1147822" cy="718862"/>
      </dsp:txXfrm>
    </dsp:sp>
    <dsp:sp modelId="{961FFA09-C8A3-4670-850F-ADF404E32C09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76377" y="2407530"/>
              </a:moveTo>
              <a:arcTo wR="1877473" hR="1877473" stAng="9816061" swAng="1967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333011" y="939652"/>
          <a:ext cx="1225600" cy="79664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Plano de Ação</a:t>
          </a:r>
        </a:p>
      </dsp:txBody>
      <dsp:txXfrm>
        <a:off x="371900" y="978541"/>
        <a:ext cx="1147822" cy="718862"/>
      </dsp:txXfrm>
    </dsp:sp>
    <dsp:sp modelId="{60014459-339C-47BD-8134-C366AE7F2216}">
      <dsp:nvSpPr>
        <dsp:cNvPr id="0" name=""/>
        <dsp:cNvSpPr/>
      </dsp:nvSpPr>
      <dsp:spPr>
        <a:xfrm>
          <a:off x="694278" y="399236"/>
          <a:ext cx="3754947" cy="3754947"/>
        </a:xfrm>
        <a:custGeom>
          <a:avLst/>
          <a:gdLst/>
          <a:ahLst/>
          <a:cxnLst/>
          <a:rect l="0" t="0" r="0" b="0"/>
          <a:pathLst>
            <a:path>
              <a:moveTo>
                <a:pt x="565373" y="534603"/>
              </a:moveTo>
              <a:arcTo wR="1877473" hR="1877473" stAng="13539841" swAng="15019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AFBB-1FC4-4DF6-AC35-319FBEE2853C}">
      <dsp:nvSpPr>
        <dsp:cNvPr id="0" name=""/>
        <dsp:cNvSpPr/>
      </dsp:nvSpPr>
      <dsp:spPr>
        <a:xfrm>
          <a:off x="1898508" y="362"/>
          <a:ext cx="1207031" cy="78457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sp:txBody>
      <dsp:txXfrm>
        <a:off x="1936808" y="38662"/>
        <a:ext cx="1130431" cy="707970"/>
      </dsp:txXfrm>
    </dsp:sp>
    <dsp:sp modelId="{0766ACC5-1800-4C1A-B6D0-3D4181C70E3B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2459283" y="104004"/>
              </a:moveTo>
              <a:arcTo wR="1848058" hR="1848058" stAng="17358819" swAng="15008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168D-C65B-43C7-AC1A-1DC5196E1E2B}">
      <dsp:nvSpPr>
        <dsp:cNvPr id="0" name=""/>
        <dsp:cNvSpPr/>
      </dsp:nvSpPr>
      <dsp:spPr>
        <a:xfrm>
          <a:off x="3498973" y="924391"/>
          <a:ext cx="1207031" cy="78457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Física</a:t>
          </a:r>
        </a:p>
      </dsp:txBody>
      <dsp:txXfrm>
        <a:off x="3537273" y="962691"/>
        <a:ext cx="1130431" cy="707970"/>
      </dsp:txXfrm>
    </dsp:sp>
    <dsp:sp modelId="{9476BA54-C5F2-461C-B21C-0A51F0DE2F57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3620995" y="1326508"/>
              </a:moveTo>
              <a:arcTo wR="1848058" hR="1848058" stAng="20616452" swAng="19670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555A-7125-4002-BF2F-96AAB7152238}">
      <dsp:nvSpPr>
        <dsp:cNvPr id="0" name=""/>
        <dsp:cNvSpPr/>
      </dsp:nvSpPr>
      <dsp:spPr>
        <a:xfrm>
          <a:off x="3498973" y="2772450"/>
          <a:ext cx="1207031" cy="78457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Estrutura Legal</a:t>
          </a:r>
        </a:p>
      </dsp:txBody>
      <dsp:txXfrm>
        <a:off x="3537273" y="2810750"/>
        <a:ext cx="1130431" cy="707970"/>
      </dsp:txXfrm>
    </dsp:sp>
    <dsp:sp modelId="{F815F8AB-5DF5-443B-8DAB-D7A3DD3E4E6F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3139395" y="3170089"/>
              </a:moveTo>
              <a:arcTo wR="1848058" hR="1848058" stAng="2740374" swAng="15008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D9277-4970-4F0E-8CF0-44B83B2DA818}">
      <dsp:nvSpPr>
        <dsp:cNvPr id="0" name=""/>
        <dsp:cNvSpPr/>
      </dsp:nvSpPr>
      <dsp:spPr>
        <a:xfrm>
          <a:off x="1898508" y="3696479"/>
          <a:ext cx="1207031" cy="78457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Cadastro Estabelecimentos</a:t>
          </a:r>
        </a:p>
      </dsp:txBody>
      <dsp:txXfrm>
        <a:off x="1936808" y="3734779"/>
        <a:ext cx="1130431" cy="707970"/>
      </dsp:txXfrm>
    </dsp:sp>
    <dsp:sp modelId="{24BFA6C5-63C1-4672-BF5E-1C3307B69A3D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1236832" y="3592111"/>
              </a:moveTo>
              <a:arcTo wR="1848058" hR="1848058" stAng="6558819" swAng="15008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A8B9-5766-44D3-80CD-DF0A418588DA}">
      <dsp:nvSpPr>
        <dsp:cNvPr id="0" name=""/>
        <dsp:cNvSpPr/>
      </dsp:nvSpPr>
      <dsp:spPr>
        <a:xfrm>
          <a:off x="298042" y="2772450"/>
          <a:ext cx="1207031" cy="78457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 Informação</a:t>
          </a:r>
        </a:p>
      </dsp:txBody>
      <dsp:txXfrm>
        <a:off x="336342" y="2810750"/>
        <a:ext cx="1130431" cy="707970"/>
      </dsp:txXfrm>
    </dsp:sp>
    <dsp:sp modelId="{961FFA09-C8A3-4670-850F-ADF404E32C09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75121" y="2369608"/>
              </a:moveTo>
              <a:arcTo wR="1848058" hR="1848058" stAng="9816452" swAng="19670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B8540-C447-409E-8793-C7B470D72FFD}">
      <dsp:nvSpPr>
        <dsp:cNvPr id="0" name=""/>
        <dsp:cNvSpPr/>
      </dsp:nvSpPr>
      <dsp:spPr>
        <a:xfrm>
          <a:off x="298042" y="924391"/>
          <a:ext cx="1207031" cy="78457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Plano de Ação</a:t>
          </a:r>
        </a:p>
      </dsp:txBody>
      <dsp:txXfrm>
        <a:off x="336342" y="962691"/>
        <a:ext cx="1130431" cy="707970"/>
      </dsp:txXfrm>
    </dsp:sp>
    <dsp:sp modelId="{60014459-339C-47BD-8134-C366AE7F2216}">
      <dsp:nvSpPr>
        <dsp:cNvPr id="0" name=""/>
        <dsp:cNvSpPr/>
      </dsp:nvSpPr>
      <dsp:spPr>
        <a:xfrm>
          <a:off x="653965" y="392647"/>
          <a:ext cx="3696116" cy="3696116"/>
        </a:xfrm>
        <a:custGeom>
          <a:avLst/>
          <a:gdLst/>
          <a:ahLst/>
          <a:cxnLst/>
          <a:rect l="0" t="0" r="0" b="0"/>
          <a:pathLst>
            <a:path>
              <a:moveTo>
                <a:pt x="556720" y="526026"/>
              </a:moveTo>
              <a:arcTo wR="1848058" hR="1848058" stAng="13540374" swAng="15008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595C-CD45-48B3-B5C4-B7AC66EA8041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44A0B-8F9D-4488-BF78-23F13A77F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6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5DDD2-5AEF-4CE6-93B6-6FB9C678CC40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D5CD-F53C-40AA-8F25-6C53AFF44E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5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0C1D7-9253-4659-9E36-19292C448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1E77C7-FE25-455D-A13B-395D1A1AE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2AB69-932D-4D7C-8810-B22321F5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EE0826-C238-4435-9D86-7F4637E1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32D1C-6926-4AE3-804D-3742CD79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7B81-1D80-4ECA-B18F-377B4E5D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EFC51F-2A31-4534-854E-60E29363F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60789-0184-4510-BF93-B962ABE0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04AED-587C-4B2B-AEF6-8906E065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038C3-C7F7-47C8-8C9C-05F0CD30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8ECB4A-3DC1-438C-A232-D3027FB0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A776ED-022B-46FB-AA54-4C3EE8D30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DB18A6-6AA4-4D4F-8326-C89AD758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456DF4-AF77-4F00-8274-E633B597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19DE9-DDDE-4CA1-BBD3-5DF40452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100010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71461" y="207168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68973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54CC3-BD76-49CB-B1BF-AEB4E0BC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229D1-4ADF-42AD-B017-AA347D27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94105-2C5E-42DA-9231-1973237E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B759B-DCC3-4678-BF92-54B0558E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FE844E-08A9-4968-934C-C5FF428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79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E6FE-2EEC-4476-9174-B4263666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1378F-A12D-48CA-A97B-8B96A371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97C8-C984-479A-AAD8-DF18D9EE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12FD9-11C7-49CA-9373-59D44497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AAD9AB-05CF-4A4F-95FF-0AF6EB0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15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23580-ADB1-4D3A-BEAE-8291A608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4AC1F9-BE34-4744-A64C-489A9680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906B0-45D0-4458-A3CA-9F1C8E5C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24628-9DD2-4732-8BEA-E77217A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A72322-9EB8-4DBA-A0F1-D9FE607A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62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EBF6E-9D5F-48A2-A87F-296CCC9E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04EE3-873E-48F4-8949-6947E4B9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90843-B4E7-4B17-BF3C-3739F2AF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CAD9E3-05C8-48B9-A1B4-8DB70D89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1A637E-2F32-4275-8497-58225F72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962ED6-3DCE-4BA2-8AD0-8A8B9F04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8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3D9BF-21ED-4ECB-9FCD-6CBD6EB0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905AC-A006-4398-BA3A-47B91C2D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FBBD9F-48E0-4AFF-97EF-FF919135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7B29C7-B969-4919-A29D-907189ECE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891FDE-A932-431F-A1D7-A67CFFFB7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06C2AE-6A09-4753-9983-19208343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FDE53E-BDB2-4BD6-B95C-C0B9F0A4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71CE2F-33A5-4119-8E42-8DFFEF2A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991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CF601-00C2-44F5-BE4B-C848BBD0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78795B-2458-4C23-A698-05313197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FCBC0F-8304-42D9-95B2-21E77BB3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DD7AEF-5EBF-4788-B590-CF7FC1A0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96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9FC1AA-0D82-4F99-9ADA-6E2C1A5D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0ABD06-F345-4E21-B52C-89B56155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7C9BB4-4C74-4252-81A1-4A34359E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7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640CD-585F-45A4-BA88-B71FC970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6824D-5C77-4C24-B967-6D8D128F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560347-0C5A-4194-87B0-3C15F483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E4599-462D-4382-BCA3-BEB86F9F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E60484-7E49-46B6-AAD0-9932E7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81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F98C-C290-4CB8-9C7A-F32FF688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135664-8691-45FD-911E-1995B00D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D62DB1-2E6D-44B1-BD5A-4AA9D99F9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46A755-086D-4A5F-85C5-383B6F5E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6B79CC-0E11-41E2-A39C-8E13BAC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F5D343-525E-4E06-8B35-CEFCFD2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537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2D0E-6227-42FF-8362-46393D53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92E17B-8EFF-4168-9C97-DBA06852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91F0C5-AB29-44AF-9520-0512FB83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6F3F8C-D636-444B-B74B-87F89BA8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9FF4AF-1126-401A-A70D-2D5C097D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4A5E40-DDAB-430C-8A5A-DBC375A4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408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85702-FCEB-4670-A512-FDFE6CAD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6EA683-3D89-42B0-9FC7-69B953FF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56989-AFC4-441B-989B-9CFD3E50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2A1CB-273B-4A65-90D5-9A74AD2D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38F15-B514-4055-925B-F435726C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36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871A5-3F49-44D9-9636-4F43ED8CF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1E7B85-60E1-4F39-8D53-36B777FF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F5BBB-92BF-44A7-B861-DEF53D9B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2E47E-7AB6-4686-A8CD-E64DDEEE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BF1B7-AAA7-41EA-BEAC-C9888E75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88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17780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6139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32201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21B2C5-876A-49CE-ABA3-C1DCCF367A6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C5A39-A46F-4BDC-AE42-165802EB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12A9AA-497D-433B-B82C-0A40EE1F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B7650-6A18-40ED-AB85-FEA92A32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B3ACC-1986-4603-858F-FEB9DC10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FC522-7D91-4E69-9335-5A61FE87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74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95755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95100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8366F3-1C7E-4E4B-910E-50900CEA2133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87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017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5219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B338A-7AE1-4686-8F14-908619FE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ED7C4-5AA8-4EB0-BC0E-201CD941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57B62B-DF9F-44C7-B8BB-D0D52E94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2552D7-EEC8-47B0-90BC-C5B3F63F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9EEFCA-DF3E-4A18-8DF8-D8AB14EF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E0628C-6568-4637-A9B2-7163F86B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ADB2B-EA2F-449E-A349-FBF1F75E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BDB790-98D9-459A-B941-FC64EC2D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35A12-29DA-437E-912F-484A8DD8B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47B9E2-9E3D-4239-BC14-382DD8659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65F4F6-AC4B-43D7-AE50-DEA340953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C1A01A-461C-4611-B1EC-366D71A6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A347B-BDD3-42D9-9892-C8E4D45C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127014-A9BA-4381-B8D8-E35FD9F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780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CCDBD-0AD5-44BC-B4FA-04A5592A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AE61AF-5FC2-464B-89E3-5FA7B497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95BA19-0CE0-49C2-9997-23C21062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04DEE5-BF5C-4F4D-B795-414B8D70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E9ECB-28D9-4A27-A8C4-80A41B7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BF2E62-A6D7-4DB6-8F36-9ADA9AE6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843BE-B7B5-4469-9412-2A4F015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8EBC-98A9-4D0B-9716-9840883C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A4104-8194-446E-BB36-CD83CD64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EFCCFD-29DD-457E-9191-B54AE88A4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F0D267-E1BD-4027-8F00-9868966E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9CC6E1-905A-4865-AEBD-7DB9F497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EE41B7-3C9B-479A-82F6-4A2233D9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8A394-5A5A-4025-8296-0E88D907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B21A4E-142F-490B-A0BF-4813D1BF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59090E-DA42-47C9-BC13-B2B0FB438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F57C99-75E1-47F5-B4CD-2C7ACC71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D91F64-F43F-4D58-BB8C-1E94B48D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B0467A-1C61-4888-A0AA-992AF469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AD2219-AE8E-4047-9B6D-7780F879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F75F73-DCDB-4400-8F81-268D2A2A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EA29-C2FD-482A-92F8-756E39D33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20D48-A939-4962-BDC5-5C4519FB8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D259A3-C193-409A-B028-0A3E8BE1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49DAF2-F8C1-4264-8D02-8864411D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D4E7F7-CCB3-46E7-9159-C39BFDAB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F44FD-99A4-4C71-9B48-8A64DBFE3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750B-9E7E-428D-BBE4-E0C0BA818CA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D2EFAA-8F31-4FEA-B07E-13F302B0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89B23-FDBE-4E0E-8972-1CA1BFF0A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2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F9D740CA-AC13-4698-BFA2-D15C37DF415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2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ainfinito.com/2014/10/categorias-organizativas-en-gtd-resultados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onstitui%C3%A7%C3%A3o_brasileira_de_198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mailto:visapiaui@yahoo.com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A:\..\..\..\WINDOWS\Documents%20and%20Settings\danila.augusta\Configura&#231;&#245;es%20locais\Documents%20and%20Settings\danila.augusta\Configura&#231;&#245;es%20locais\Temporary%20Internet%20Files\Documents%20and%20Settings\cintia.cordeiro\Configura&#231;&#245;es%20locais\Temporary%20Internet%20Files\Configura&#231;&#245;es%20locais\Temporary%20Internet%20Files\OLK5\SISTEMA%20SNVS%20E%20MAPA%20REL%20ANVISA.xls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5" y="148041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45" y="33345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3" y="194141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75" y="4684359"/>
            <a:ext cx="2307874" cy="2272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BB3CC5-AF51-42B7-9DC1-A725990F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6" y="3577611"/>
            <a:ext cx="4686298" cy="31397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CD6DF2-494E-4530-B5B0-CA3BC1B55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76" y="183780"/>
            <a:ext cx="4686299" cy="31242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71C183F-19AD-40B9-B5D9-0D2293057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371683"/>
              </p:ext>
            </p:extLst>
          </p:nvPr>
        </p:nvGraphicFramePr>
        <p:xfrm>
          <a:off x="4256795" y="2047328"/>
          <a:ext cx="8680495" cy="363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73E49C0-2085-47BA-A27A-352AECFC516C}"/>
              </a:ext>
            </a:extLst>
          </p:cNvPr>
          <p:cNvSpPr txBox="1"/>
          <p:nvPr/>
        </p:nvSpPr>
        <p:spPr>
          <a:xfrm>
            <a:off x="5558922" y="505279"/>
            <a:ext cx="607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ÁREAS DE ATUAÇÃO </a:t>
            </a:r>
          </a:p>
        </p:txBody>
      </p:sp>
    </p:spTree>
    <p:extLst>
      <p:ext uri="{BB962C8B-B14F-4D97-AF65-F5344CB8AC3E}">
        <p14:creationId xmlns:p14="http://schemas.microsoft.com/office/powerpoint/2010/main" val="304343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F280434-60C2-494F-942E-F28EF3A1D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55501"/>
              </p:ext>
            </p:extLst>
          </p:nvPr>
        </p:nvGraphicFramePr>
        <p:xfrm>
          <a:off x="307731" y="263769"/>
          <a:ext cx="11576537" cy="617986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856126">
                  <a:extLst>
                    <a:ext uri="{9D8B030D-6E8A-4147-A177-3AD203B41FA5}">
                      <a16:colId xmlns:a16="http://schemas.microsoft.com/office/drawing/2014/main" val="1248099222"/>
                    </a:ext>
                  </a:extLst>
                </a:gridCol>
                <a:gridCol w="8720411">
                  <a:extLst>
                    <a:ext uri="{9D8B030D-6E8A-4147-A177-3AD203B41FA5}">
                      <a16:colId xmlns:a16="http://schemas.microsoft.com/office/drawing/2014/main" val="3968602557"/>
                    </a:ext>
                  </a:extLst>
                </a:gridCol>
              </a:tblGrid>
              <a:tr h="2001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Missão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Promoção e proteção da saúde da população, através do controle sanitário de produtos e serviços em todo o Estado do Piauí nas áreas de medicamentos, produtos para saúde, cosméticos, imunobiológicos, ambientes de trabalho, saneantes, saneamento, alimentos, estabelecimentos de saúde, entre outras providências.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extLst>
                  <a:ext uri="{0D108BD9-81ED-4DB2-BD59-A6C34878D82A}">
                    <a16:rowId xmlns:a16="http://schemas.microsoft.com/office/drawing/2014/main" val="2666617884"/>
                  </a:ext>
                </a:extLst>
              </a:tr>
              <a:tr h="1379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Visão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Ser um órgão de promoção, prevenção, proteção e legitimador das ações de vigilância sanitária do Estado do Piauí, visando à qualidade dos produtos e serviços prestados à população, sendo um multiplicador e descentralizador do controle sanitário.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extLst>
                  <a:ext uri="{0D108BD9-81ED-4DB2-BD59-A6C34878D82A}">
                    <a16:rowId xmlns:a16="http://schemas.microsoft.com/office/drawing/2014/main" val="2235429971"/>
                  </a:ext>
                </a:extLst>
              </a:tr>
              <a:tr h="2654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Valores Institucionais  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a) Conhecimento e respeito às normas que estabelecem os requisitos de boas práticas;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b) Cumprimento ao Regimento Interno e Plano de Ação;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c) Conduta baseada na ética e responsabilização profissional dos inspetores;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d) Eficiência, eficácia e efetividade do serviço;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e) Respeito aos princípios constitucionais constantes no art. 37 da CF/88 legalidade, impessoalidade, moralidade, publicidade, eficiência, entre outros, como transparência, celeridade aos processos, </a:t>
                      </a:r>
                      <a:r>
                        <a:rPr lang="pt-BR" sz="2000" dirty="0" err="1">
                          <a:effectLst/>
                        </a:rPr>
                        <a:t>etc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44" marR="57444" marT="0" marB="0"/>
                </a:tc>
                <a:extLst>
                  <a:ext uri="{0D108BD9-81ED-4DB2-BD59-A6C34878D82A}">
                    <a16:rowId xmlns:a16="http://schemas.microsoft.com/office/drawing/2014/main" val="328172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1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falando no microfone&#10;&#10;Descrição gerada automaticamente com confiança média">
            <a:extLst>
              <a:ext uri="{FF2B5EF4-FFF2-40B4-BE49-F238E27FC236}">
                <a16:creationId xmlns:a16="http://schemas.microsoft.com/office/drawing/2014/main" id="{6485228F-E321-4DD2-AE5C-4D9F5D454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8" y="347493"/>
            <a:ext cx="4285397" cy="25453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1C0C75-BA3F-48BB-B979-358034F3BF84}"/>
              </a:ext>
            </a:extLst>
          </p:cNvPr>
          <p:cNvSpPr txBox="1"/>
          <p:nvPr/>
        </p:nvSpPr>
        <p:spPr>
          <a:xfrm>
            <a:off x="5147584" y="211015"/>
            <a:ext cx="6559062" cy="643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CÓDIGO DE SAÚDE DO ESTADO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BR" alt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6.174, de 06 de fevereiro de 2012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Art. 63. São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autoridades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-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Secretário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Estado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Secretários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Municipais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Dirigentes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Vigilância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Vigilância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Vigilância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Ambiental e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Vigilância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Trabalhador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IV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Fiscais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ocupantes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cargos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equivalentes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Parágrafo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atividade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fiscalização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compete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exclusivamente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autoridades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listadas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incisos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III e IV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artigo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estejam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efetivo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órgão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fiscalização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sanitária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sejam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nomeados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legal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Imagem 9" descr="Grupo de pessoas em equipamento desportivo a noite&#10;&#10;Descrição gerada automaticamente com confiança baixa">
            <a:extLst>
              <a:ext uri="{FF2B5EF4-FFF2-40B4-BE49-F238E27FC236}">
                <a16:creationId xmlns:a16="http://schemas.microsoft.com/office/drawing/2014/main" id="{381E9719-F16B-42CB-98C8-CACB89498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4" y="3057385"/>
            <a:ext cx="4285397" cy="321404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ED3DB7-7DE9-45AC-9C78-840CBE768159}"/>
              </a:ext>
            </a:extLst>
          </p:cNvPr>
          <p:cNvSpPr txBox="1"/>
          <p:nvPr/>
        </p:nvSpPr>
        <p:spPr>
          <a:xfrm>
            <a:off x="329924" y="6271433"/>
            <a:ext cx="374972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das Imagens: CCOM (2021).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8094" y="404665"/>
            <a:ext cx="4225731" cy="831625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36526" y="1936589"/>
            <a:ext cx="5604930" cy="1656184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Composto pelos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vigilância sanitária dos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municípios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brasileiros;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 a competência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omplementarmente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ações locais de vigilância sanitária. </a:t>
            </a:r>
          </a:p>
        </p:txBody>
      </p:sp>
      <p:pic>
        <p:nvPicPr>
          <p:cNvPr id="1026" name="Picture 2" descr="Mapa Piauí">
            <a:extLst>
              <a:ext uri="{FF2B5EF4-FFF2-40B4-BE49-F238E27FC236}">
                <a16:creationId xmlns:a16="http://schemas.microsoft.com/office/drawing/2014/main" id="{4F64F566-4228-4135-89E3-3BD002C2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8DE747-29B3-4EE5-8A56-3672C6AE2CB6}"/>
              </a:ext>
            </a:extLst>
          </p:cNvPr>
          <p:cNvSpPr txBox="1"/>
          <p:nvPr/>
        </p:nvSpPr>
        <p:spPr>
          <a:xfrm>
            <a:off x="1081408" y="6581001"/>
            <a:ext cx="4128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https://www.brasil-turismo.com/mapas/piaui.htm</a:t>
            </a:r>
          </a:p>
        </p:txBody>
      </p:sp>
    </p:spTree>
    <p:extLst>
      <p:ext uri="{BB962C8B-B14F-4D97-AF65-F5344CB8AC3E}">
        <p14:creationId xmlns:p14="http://schemas.microsoft.com/office/powerpoint/2010/main" val="149864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ítulo 1">
            <a:extLst>
              <a:ext uri="{FF2B5EF4-FFF2-40B4-BE49-F238E27FC236}">
                <a16:creationId xmlns:a16="http://schemas.microsoft.com/office/drawing/2014/main" id="{4FBACAE3-96C8-4F13-832E-93817D78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68" y="730600"/>
            <a:ext cx="9121173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DESCENTRALIZAÇÃO DAS AÇÕES DE VISA...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56B3F10-03B0-46A4-AE59-A4AB37245726}"/>
              </a:ext>
            </a:extLst>
          </p:cNvPr>
          <p:cNvGraphicFramePr/>
          <p:nvPr/>
        </p:nvGraphicFramePr>
        <p:xfrm>
          <a:off x="2948735" y="1644150"/>
          <a:ext cx="6706237" cy="492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LEGISLAÇÃO MUNICIPAL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5FC3F1-E066-4393-82F7-39B06124D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647761"/>
              </p:ext>
            </p:extLst>
          </p:nvPr>
        </p:nvGraphicFramePr>
        <p:xfrm>
          <a:off x="2375676" y="11786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50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25642" y="1824958"/>
            <a:ext cx="10940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MAIOR IMPACTO</a:t>
            </a: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Mudança de paradigma da vigilância sanitária com foco no risco</a:t>
            </a:r>
          </a:p>
          <a:p>
            <a:pPr algn="ctr">
              <a:defRPr/>
            </a:pP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Harmonização, Simplificação e Racionalização de procedimentos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291" y="3252270"/>
            <a:ext cx="3305981" cy="22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65480" y="2764435"/>
            <a:ext cx="378960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Cartorial dos Serviços</a:t>
            </a:r>
          </a:p>
        </p:txBody>
      </p: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7097116" y="3252270"/>
            <a:ext cx="3689683" cy="2206888"/>
            <a:chOff x="1861117" y="1806545"/>
            <a:chExt cx="5519195" cy="4358759"/>
          </a:xfrm>
        </p:grpSpPr>
        <p:pic>
          <p:nvPicPr>
            <p:cNvPr id="8" name="Picture 19" descr="cultfest2003a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3782" y="3698206"/>
              <a:ext cx="2616530" cy="2467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foto 134- banca de vísceras, Feira do Japão, 22-10-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8231" y="1806545"/>
              <a:ext cx="2006409" cy="189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1117" y="3698206"/>
              <a:ext cx="2902665" cy="155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banheiro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1117" y="5251225"/>
              <a:ext cx="1568242" cy="91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carne clandestina"/>
            <p:cNvPicPr>
              <a:picLocks noChangeAspect="1" noChangeArrowheads="1"/>
            </p:cNvPicPr>
            <p:nvPr/>
          </p:nvPicPr>
          <p:blipFill>
            <a:blip r:embed="rId7" cstate="print"/>
            <a:srcRect t="2174" b="2"/>
            <a:stretch>
              <a:fillRect/>
            </a:stretch>
          </p:blipFill>
          <p:spPr bwMode="auto">
            <a:xfrm>
              <a:off x="1861117" y="1806545"/>
              <a:ext cx="1887254" cy="189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1" descr="Hammocks on Ferr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94640" y="1806545"/>
              <a:ext cx="1685672" cy="189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liv0058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89886" y="5247220"/>
              <a:ext cx="1574689" cy="91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 descr="liv-508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63782" y="5247220"/>
              <a:ext cx="1643475" cy="91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12335" y="2776901"/>
            <a:ext cx="2953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no Risco Sanitário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08410" y="5513275"/>
            <a:ext cx="261290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4617B">
                    <a:lumMod val="75000"/>
                  </a:srgbClr>
                </a:solidFill>
                <a:latin typeface="+mj-lt"/>
                <a:ea typeface="Verdana" pitchFamily="34" charset="0"/>
                <a:cs typeface="Verdana" pitchFamily="34" charset="0"/>
              </a:rPr>
              <a:t>Classificação do risco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1D350F-0FBB-473A-B012-54FFE82DE115}"/>
              </a:ext>
            </a:extLst>
          </p:cNvPr>
          <p:cNvSpPr/>
          <p:nvPr/>
        </p:nvSpPr>
        <p:spPr>
          <a:xfrm>
            <a:off x="3927210" y="-30837"/>
            <a:ext cx="4775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Atuação e </a:t>
            </a:r>
            <a:br>
              <a:rPr lang="pt-BR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pt-BR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Procedimentos</a:t>
            </a:r>
            <a:endParaRPr lang="pt-BR" sz="5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88459013"/>
              </p:ext>
            </p:extLst>
          </p:nvPr>
        </p:nvGraphicFramePr>
        <p:xfrm>
          <a:off x="3331072" y="1539876"/>
          <a:ext cx="542922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524000" y="332656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341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699968" y="1787967"/>
          <a:ext cx="5004048" cy="440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60000" y="3053951"/>
            <a:ext cx="40004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Equipe multidisciplinar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Formação/Perfil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Conhecimento/Qualificação pela DIVISA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119840" y="5549300"/>
            <a:ext cx="796422" cy="8320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031608" y="2092916"/>
            <a:ext cx="796422" cy="8320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126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senho de um brinquedo&#10;&#10;Descrição gerada automaticamente com confiança média">
            <a:extLst>
              <a:ext uri="{FF2B5EF4-FFF2-40B4-BE49-F238E27FC236}">
                <a16:creationId xmlns:a16="http://schemas.microsoft.com/office/drawing/2014/main" id="{1D3FAF7F-D846-4581-B13D-3E45654B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043" y="135313"/>
            <a:ext cx="2738063" cy="189713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632E1C-9966-4649-8CB2-302535E3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213792"/>
            <a:ext cx="5157787" cy="3745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Enfermeira;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Farmacêutico;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Nutricionista;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em Saneamento;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Engenheiro Civil;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Advogado;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Administrador;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Odontólogo;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Veterinário;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Equipe de apoio e auxiliares;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Biólogo;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529747-504E-42FF-9B2E-E10563604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3712" y="2213792"/>
            <a:ext cx="5183188" cy="36845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Fisioterapeuta;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Psicólogo;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Assistente Social;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Advogado;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Médico do Trabalho;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Teólogo;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Contador;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Químico;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Motorista.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8CF979-8A7F-4FD9-A6A2-D192AC9E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457" y="61607"/>
            <a:ext cx="9971543" cy="1737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95E835F-2A9D-4F60-8E34-817E4AC06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481" y="3364048"/>
            <a:ext cx="3470031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 rot="5400000">
            <a:off x="8114483" y="2426110"/>
            <a:ext cx="23492" cy="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/>
          <p:cNvSpPr txBox="1">
            <a:spLocks/>
          </p:cNvSpPr>
          <p:nvPr/>
        </p:nvSpPr>
        <p:spPr>
          <a:xfrm>
            <a:off x="2135560" y="692696"/>
            <a:ext cx="64008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4275" y="384500"/>
            <a:ext cx="108636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kern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 DA </a:t>
            </a:r>
            <a:r>
              <a:rPr lang="pt-BR" sz="54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VIGILÂNCIA SANITÁRIA</a:t>
            </a:r>
          </a:p>
          <a:p>
            <a:pPr algn="ctr"/>
            <a:r>
              <a:rPr lang="pt-BR" sz="5400" b="1" kern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</a:p>
        </p:txBody>
      </p:sp>
      <p:pic>
        <p:nvPicPr>
          <p:cNvPr id="7" name="Picture 4" descr="Logo sus">
            <a:extLst>
              <a:ext uri="{FF2B5EF4-FFF2-40B4-BE49-F238E27FC236}">
                <a16:creationId xmlns:a16="http://schemas.microsoft.com/office/drawing/2014/main" id="{605C023E-FDC5-43B1-80F9-5DDAB716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380" y="3429000"/>
            <a:ext cx="2883408" cy="15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E8B427C-9A66-4919-A776-4EFDD989F5E6}"/>
              </a:ext>
            </a:extLst>
          </p:cNvPr>
          <p:cNvSpPr txBox="1"/>
          <p:nvPr/>
        </p:nvSpPr>
        <p:spPr>
          <a:xfrm>
            <a:off x="2923452" y="5642084"/>
            <a:ext cx="7031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Promoção e Proteção à Saúde </a:t>
            </a:r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População </a:t>
            </a:r>
            <a:endParaRPr kumimoji="0" lang="pt-BR" sz="2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662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Diagrama 7"/>
          <p:cNvGraphicFramePr/>
          <p:nvPr/>
        </p:nvGraphicFramePr>
        <p:xfrm>
          <a:off x="1524000" y="1539876"/>
          <a:ext cx="5143504" cy="455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667504" y="2714625"/>
            <a:ext cx="4000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Espaço físico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Veículos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Mobiliários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Meios de comunicação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Equipamentos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943873" y="5301208"/>
            <a:ext cx="818617" cy="8592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55641" y="1844824"/>
            <a:ext cx="818617" cy="8592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C3042708-EA3E-4E94-8A42-9D5B8023CFBD}"/>
              </a:ext>
            </a:extLst>
          </p:cNvPr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973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15663058"/>
              </p:ext>
            </p:extLst>
          </p:nvPr>
        </p:nvGraphicFramePr>
        <p:xfrm>
          <a:off x="1524000" y="1539876"/>
          <a:ext cx="5004048" cy="448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384033" y="1846032"/>
            <a:ext cx="40004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competências e atribuições - CIB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Sanitário Municipal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(definição do Processo Administrativo Sanitário)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adoção do Código Sanitário Estadual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Órgão Arrecadador para recolhimento de taxas tributárias e multas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(Aprovação na câmara municipal)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943872" y="5301208"/>
            <a:ext cx="796422" cy="8456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55640" y="1844824"/>
            <a:ext cx="796422" cy="8456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9257C166-C2B5-45EB-90C0-156866C646CC}"/>
              </a:ext>
            </a:extLst>
          </p:cNvPr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492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21843565"/>
              </p:ext>
            </p:extLst>
          </p:nvPr>
        </p:nvGraphicFramePr>
        <p:xfrm>
          <a:off x="1524000" y="1539876"/>
          <a:ext cx="5143504" cy="462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667504" y="2515279"/>
            <a:ext cx="4000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de estabelecimentos de interesse da VISA</a:t>
            </a:r>
          </a:p>
          <a:p>
            <a:pPr marL="179388" indent="-179388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de serviços e atividades de interesse da saúde</a:t>
            </a:r>
          </a:p>
          <a:p>
            <a:pPr marL="179388" indent="-179388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de dados: subsídio para Plano de Ação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943873" y="5301209"/>
            <a:ext cx="818617" cy="872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55641" y="1844825"/>
            <a:ext cx="818617" cy="872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73585D65-1AEF-40AC-8718-41E75A1127BC}"/>
              </a:ext>
            </a:extLst>
          </p:cNvPr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974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524000" y="1539876"/>
          <a:ext cx="542925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6667504" y="2143116"/>
            <a:ext cx="4000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e expediente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Legislação Sanitária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 técnica 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dos cadastros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Roteiros de inspeção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Laudos laboratoriais </a:t>
            </a:r>
          </a:p>
          <a:p>
            <a:pPr marL="179388" indent="-179388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atividades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943872" y="5301208"/>
            <a:ext cx="864096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55640" y="1844824"/>
            <a:ext cx="864096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6F5EBD50-E479-4B8E-AB93-F081D7136749}"/>
              </a:ext>
            </a:extLst>
          </p:cNvPr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876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524000" y="1728568"/>
          <a:ext cx="5143504" cy="465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7992" y="1903180"/>
            <a:ext cx="40004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ascendente e integrado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de saúde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sanitários, perfil de estabelecimentos ou áreas a serem fiscalizadas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existente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necessária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prioridades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Alinhamento: PNS, PES e PMS (Planos de Saúde), PPA, LDO, LOA</a:t>
            </a:r>
          </a:p>
          <a:p>
            <a:pPr marL="179388" indent="-179388" algn="just">
              <a:spcAft>
                <a:spcPts val="900"/>
              </a:spcAft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Conter: diretrizes, objetivos, metas e Indicadores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943873" y="5489900"/>
            <a:ext cx="818617" cy="8779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55641" y="2033516"/>
            <a:ext cx="818617" cy="8779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E6025A15-5C1B-4CAD-9A68-C837EF8832D9}"/>
              </a:ext>
            </a:extLst>
          </p:cNvPr>
          <p:cNvSpPr txBox="1">
            <a:spLocks/>
          </p:cNvSpPr>
          <p:nvPr/>
        </p:nvSpPr>
        <p:spPr>
          <a:xfrm>
            <a:off x="1524000" y="20260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 QUE É NECESSÁRIO PARA DESENVOLVER </a:t>
            </a:r>
          </a:p>
          <a:p>
            <a:pPr lvl="0" algn="ctr">
              <a:spcBef>
                <a:spcPct val="0"/>
              </a:spcBef>
            </a:pPr>
            <a:r>
              <a:rPr lang="pt-BR" sz="28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 AÇÕES DE VISA?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6141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13308F79-58EC-4725-9C81-DEA1ED7EC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280" y="377701"/>
            <a:ext cx="6996271" cy="639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PLANO DE AÇÃO</a:t>
            </a:r>
            <a:endParaRPr lang="en-US" sz="4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CD867D55-0253-4A83-8E8F-333D9BC1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5613" indent="-455613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227013" indent="0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pt-BR" sz="2000" dirty="0">
                <a:latin typeface="Comic Sans MS" panose="030F0702030302020204" pitchFamily="66" charset="0"/>
              </a:rPr>
              <a:t>Inicie as questões usando a ferramenta </a:t>
            </a:r>
            <a:r>
              <a:rPr lang="en-US" alt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5W2H</a:t>
            </a:r>
            <a:r>
              <a:rPr lang="en-US" altLang="pt-BR" sz="2000" dirty="0">
                <a:latin typeface="Comic Sans MS" panose="030F0702030302020204" pitchFamily="66" charset="0"/>
              </a:rPr>
              <a:t>:</a:t>
            </a:r>
          </a:p>
          <a:p>
            <a:pPr marL="227013" indent="0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endParaRPr lang="en-US" altLang="pt-BR" sz="8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altLang="pt-BR" sz="2000" dirty="0">
                <a:latin typeface="Comic Sans MS" panose="030F0702030302020204" pitchFamily="66" charset="0"/>
              </a:rPr>
              <a:t> - O que </a:t>
            </a:r>
            <a:r>
              <a:rPr lang="en-US" altLang="pt-BR" sz="2000" dirty="0" err="1">
                <a:latin typeface="Comic Sans MS" panose="030F0702030302020204" pitchFamily="66" charset="0"/>
              </a:rPr>
              <a:t>fazer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WHY</a:t>
            </a:r>
            <a:r>
              <a:rPr lang="en-US" altLang="pt-BR" sz="2000" dirty="0">
                <a:latin typeface="Comic Sans MS" panose="030F0702030302020204" pitchFamily="66" charset="0"/>
              </a:rPr>
              <a:t> - Por </a:t>
            </a:r>
            <a:r>
              <a:rPr lang="en-US" altLang="pt-BR" sz="2000" dirty="0" err="1">
                <a:latin typeface="Comic Sans MS" panose="030F0702030302020204" pitchFamily="66" charset="0"/>
              </a:rPr>
              <a:t>quê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fazer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WHERE</a:t>
            </a:r>
            <a:r>
              <a:rPr lang="en-US" altLang="pt-BR" sz="2000" dirty="0">
                <a:latin typeface="Comic Sans MS" panose="030F0702030302020204" pitchFamily="66" charset="0"/>
              </a:rPr>
              <a:t> – </a:t>
            </a:r>
            <a:r>
              <a:rPr lang="en-US" altLang="pt-BR" sz="2000" dirty="0" err="1">
                <a:latin typeface="Comic Sans MS" panose="030F0702030302020204" pitchFamily="66" charset="0"/>
              </a:rPr>
              <a:t>Onde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será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feita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essa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ação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WHEN</a:t>
            </a:r>
            <a:r>
              <a:rPr lang="en-US" altLang="pt-BR" sz="2000" dirty="0">
                <a:latin typeface="Comic Sans MS" panose="030F0702030302020204" pitchFamily="66" charset="0"/>
              </a:rPr>
              <a:t> – </a:t>
            </a:r>
            <a:r>
              <a:rPr lang="en-US" altLang="pt-BR" sz="2000" dirty="0" err="1">
                <a:latin typeface="Comic Sans MS" panose="030F0702030302020204" pitchFamily="66" charset="0"/>
              </a:rPr>
              <a:t>Quando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será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feita</a:t>
            </a:r>
            <a:r>
              <a:rPr lang="en-US" altLang="pt-BR" sz="2000" dirty="0">
                <a:latin typeface="Comic Sans MS" panose="030F0702030302020204" pitchFamily="66" charset="0"/>
              </a:rPr>
              <a:t> a </a:t>
            </a:r>
            <a:r>
              <a:rPr lang="en-US" altLang="pt-BR" sz="2000" dirty="0" err="1">
                <a:latin typeface="Comic Sans MS" panose="030F0702030302020204" pitchFamily="66" charset="0"/>
              </a:rPr>
              <a:t>ação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en-US" altLang="pt-BR" sz="2000" dirty="0">
                <a:latin typeface="Comic Sans MS" panose="030F0702030302020204" pitchFamily="66" charset="0"/>
              </a:rPr>
              <a:t> – </a:t>
            </a:r>
            <a:r>
              <a:rPr lang="en-US" altLang="pt-BR" sz="2000" dirty="0" err="1">
                <a:latin typeface="Comic Sans MS" panose="030F0702030302020204" pitchFamily="66" charset="0"/>
              </a:rPr>
              <a:t>Quem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são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os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responsáveis</a:t>
            </a:r>
            <a:r>
              <a:rPr lang="en-US" altLang="pt-BR" sz="2000" dirty="0">
                <a:latin typeface="Comic Sans MS" panose="030F0702030302020204" pitchFamily="66" charset="0"/>
              </a:rPr>
              <a:t> pela </a:t>
            </a:r>
            <a:r>
              <a:rPr lang="en-US" altLang="pt-BR" sz="2000" dirty="0" err="1">
                <a:latin typeface="Comic Sans MS" panose="030F0702030302020204" pitchFamily="66" charset="0"/>
              </a:rPr>
              <a:t>atividade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996633"/>
                </a:solidFill>
                <a:latin typeface="Comic Sans MS" panose="030F0702030302020204" pitchFamily="66" charset="0"/>
              </a:rPr>
              <a:t>HOW</a:t>
            </a:r>
            <a:r>
              <a:rPr lang="en-US" altLang="pt-BR" sz="2000" dirty="0">
                <a:latin typeface="Comic Sans MS" panose="030F0702030302020204" pitchFamily="66" charset="0"/>
              </a:rPr>
              <a:t> – Como </a:t>
            </a:r>
            <a:r>
              <a:rPr lang="en-US" altLang="pt-BR" sz="2000" dirty="0" err="1">
                <a:latin typeface="Comic Sans MS" panose="030F0702030302020204" pitchFamily="66" charset="0"/>
              </a:rPr>
              <a:t>essa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ação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será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executada</a:t>
            </a:r>
            <a:r>
              <a:rPr lang="en-US" altLang="pt-BR" sz="2000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HOW MUCH </a:t>
            </a:r>
            <a:r>
              <a:rPr lang="en-US" altLang="pt-BR" sz="2000" dirty="0">
                <a:latin typeface="Comic Sans MS" panose="030F0702030302020204" pitchFamily="66" charset="0"/>
              </a:rPr>
              <a:t>– </a:t>
            </a:r>
            <a:r>
              <a:rPr lang="en-US" altLang="pt-BR" sz="2000" dirty="0" err="1">
                <a:latin typeface="Comic Sans MS" panose="030F0702030302020204" pitchFamily="66" charset="0"/>
              </a:rPr>
              <a:t>Quanto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custará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essa</a:t>
            </a:r>
            <a:r>
              <a:rPr lang="en-US" altLang="pt-BR" sz="2000" dirty="0">
                <a:latin typeface="Comic Sans MS" panose="030F0702030302020204" pitchFamily="66" charset="0"/>
              </a:rPr>
              <a:t> </a:t>
            </a:r>
            <a:r>
              <a:rPr lang="en-US" altLang="pt-BR" sz="2000" dirty="0" err="1">
                <a:latin typeface="Comic Sans MS" panose="030F0702030302020204" pitchFamily="66" charset="0"/>
              </a:rPr>
              <a:t>ação</a:t>
            </a:r>
            <a:r>
              <a:rPr lang="en-US" altLang="pt-BR" sz="2000" dirty="0">
                <a:latin typeface="Comic Sans MS" panose="030F0702030302020204" pitchFamily="66" charset="0"/>
              </a:rPr>
              <a:t>? </a:t>
            </a:r>
          </a:p>
        </p:txBody>
      </p:sp>
      <p:pic>
        <p:nvPicPr>
          <p:cNvPr id="39941" name="Picture 39940" descr="Explosão de nuvem de pó de partículas brancas e uma tela de fundo preta">
            <a:extLst>
              <a:ext uri="{FF2B5EF4-FFF2-40B4-BE49-F238E27FC236}">
                <a16:creationId xmlns:a16="http://schemas.microsoft.com/office/drawing/2014/main" id="{13C86FF2-42E4-46B8-825C-C1DDC2C5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2" r="308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6626" name="AutoShape 2">
            <a:extLst>
              <a:ext uri="{FF2B5EF4-FFF2-40B4-BE49-F238E27FC236}">
                <a16:creationId xmlns:a16="http://schemas.microsoft.com/office/drawing/2014/main" id="{71645587-E93A-4955-9EEE-B64534C66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536246"/>
            <a:ext cx="4032250" cy="3168650"/>
          </a:xfrm>
          <a:prstGeom prst="star8">
            <a:avLst>
              <a:gd name="adj" fmla="val 3825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AECFD3A1-48F7-49E8-8957-51AFA1A3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16" y="1529103"/>
            <a:ext cx="67818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Formulando questões ...</a:t>
            </a:r>
            <a:endParaRPr lang="pt-BR" altLang="pt-BR" sz="28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53" name="Text Box 7">
            <a:extLst>
              <a:ext uri="{FF2B5EF4-FFF2-40B4-BE49-F238E27FC236}">
                <a16:creationId xmlns:a16="http://schemas.microsoft.com/office/drawing/2014/main" id="{9C386003-174F-46F7-AEC1-D9314C1E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420" y="2182197"/>
            <a:ext cx="4343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LEMBRE-SE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 silêncio pode ser poderoso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/>
          <a:stretch/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11051"/>
          <a:stretch/>
        </p:blipFill>
        <p:spPr bwMode="auto">
          <a:xfrm>
            <a:off x="1541148" y="-14915"/>
            <a:ext cx="9144000" cy="68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44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/>
          <a:stretch/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88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2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VIGILÂNCIA SANITÁRIA – CF 88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B2002AE0-7E98-421F-8CD6-66906E49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5423" y="2730893"/>
            <a:ext cx="2240904" cy="2928114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8863" y="2237044"/>
            <a:ext cx="7033773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04800" indent="-304800" defTabSz="4492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6838" indent="0" algn="just"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200.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atribuições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termos da lei: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fiscalizar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produtos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substâncias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interesse para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equipamentos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imunobiológicos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hemoderivados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outros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insumos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vigilância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sanitária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de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trabalhador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6200" indent="0" algn="just"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just"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380579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1B9804-2189-4FAD-A6B2-7D3AA1928BA3}"/>
              </a:ext>
            </a:extLst>
          </p:cNvPr>
          <p:cNvSpPr/>
          <p:nvPr/>
        </p:nvSpPr>
        <p:spPr>
          <a:xfrm>
            <a:off x="1821542" y="1365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5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Previsão Legal</a:t>
            </a:r>
            <a:endParaRPr lang="pt-BR" sz="54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31955A-4CA9-4ECC-BC94-FE7C1DCE4AE2}"/>
              </a:ext>
            </a:extLst>
          </p:cNvPr>
          <p:cNvSpPr txBox="1"/>
          <p:nvPr/>
        </p:nvSpPr>
        <p:spPr>
          <a:xfrm>
            <a:off x="9739084" y="6657945"/>
            <a:ext cx="24529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pt.wikipedia.org/wiki/Constitui%C3%A7%C3%A3o_brasileira_de_19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1349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/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54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6296" y="1713452"/>
            <a:ext cx="8715404" cy="4740277"/>
          </a:xfrm>
        </p:spPr>
        <p:txBody>
          <a:bodyPr/>
          <a:lstStyle/>
          <a:p>
            <a:pPr>
              <a:buNone/>
            </a:pP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Tripartite do SUS -  CF 88, Art. 198,  § 1⁰ e § 2⁰  </a:t>
            </a: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União:  15%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 2°. EC 86/2015)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Estados:  12%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 6°. LC 141/2012)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Municípios: 15%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 7°. LC 141/2102)</a:t>
            </a:r>
            <a:endParaRPr lang="pt-B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41133E-4EFA-498B-AF31-04D83C41D4C7}"/>
              </a:ext>
            </a:extLst>
          </p:cNvPr>
          <p:cNvSpPr/>
          <p:nvPr/>
        </p:nvSpPr>
        <p:spPr>
          <a:xfrm>
            <a:off x="1430299" y="303146"/>
            <a:ext cx="93314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O Financiamento do SUS</a:t>
            </a:r>
            <a:r>
              <a:rPr lang="pt-BR" sz="6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08496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6C9341-216C-42E7-A986-FA5C45F05A5A}"/>
              </a:ext>
            </a:extLst>
          </p:cNvPr>
          <p:cNvSpPr txBox="1"/>
          <p:nvPr/>
        </p:nvSpPr>
        <p:spPr>
          <a:xfrm>
            <a:off x="923498" y="3901914"/>
            <a:ext cx="103450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Atualiza, para o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 de 2021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 valores dos repasses de recursos financeiros federais referente ao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Piso Fixo de Vigilância Sanitária (</a:t>
            </a:r>
            <a:r>
              <a:rPr lang="pt-B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PFVisa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Bloco de Manutenção das Ações e Serviços Públicos de Saúde para os Estados, Distrito Federal e Municípios, destinados à execução das ações de vigilância sanitária, em função do ajuste populacional de que trata 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463, da Portaria de Consolidação n° 6/GM/MS, de 6 de setembro de 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8968C9-B6B5-4FCB-A986-07A699636D7E}"/>
              </a:ext>
            </a:extLst>
          </p:cNvPr>
          <p:cNvSpPr txBox="1"/>
          <p:nvPr/>
        </p:nvSpPr>
        <p:spPr>
          <a:xfrm>
            <a:off x="1030403" y="3167390"/>
            <a:ext cx="10686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GM/MS Nº 49, DE 12 DE JANEIRO DE 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A56ECF-D7CC-4FC3-B643-66ABA427750A}"/>
              </a:ext>
            </a:extLst>
          </p:cNvPr>
          <p:cNvSpPr txBox="1"/>
          <p:nvPr/>
        </p:nvSpPr>
        <p:spPr>
          <a:xfrm>
            <a:off x="0" y="1519300"/>
            <a:ext cx="1107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6688" indent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Consolidação das normas sobre o financiamento e a transferência dos recursos federais para as ações e os serviços de saúde do Sistema Único de Saúde.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CE3F70-37E7-49CB-9E96-E471B0F18FA3}"/>
              </a:ext>
            </a:extLst>
          </p:cNvPr>
          <p:cNvSpPr txBox="1"/>
          <p:nvPr/>
        </p:nvSpPr>
        <p:spPr>
          <a:xfrm>
            <a:off x="1148359" y="548319"/>
            <a:ext cx="10450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cap="all" dirty="0">
                <a:solidFill>
                  <a:srgbClr val="0070C0"/>
                </a:solidFill>
              </a:rPr>
              <a:t>PORTARIA DE CONSOLIDAÇÃO Nº 6, DE 28 DE SETEMBRO DE 2017</a:t>
            </a:r>
          </a:p>
        </p:txBody>
      </p:sp>
    </p:spTree>
    <p:extLst>
      <p:ext uri="{BB962C8B-B14F-4D97-AF65-F5344CB8AC3E}">
        <p14:creationId xmlns:p14="http://schemas.microsoft.com/office/powerpoint/2010/main" val="301371243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94" t="18544" r="33565" b="1810"/>
          <a:stretch>
            <a:fillRect/>
          </a:stretch>
        </p:blipFill>
        <p:spPr bwMode="auto">
          <a:xfrm>
            <a:off x="1574010" y="1256502"/>
            <a:ext cx="4283968" cy="534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394" t="23695" r="33565" b="9340"/>
          <a:stretch>
            <a:fillRect/>
          </a:stretch>
        </p:blipFill>
        <p:spPr bwMode="auto">
          <a:xfrm>
            <a:off x="5947896" y="1256501"/>
            <a:ext cx="4513908" cy="500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986041" y="1620302"/>
            <a:ext cx="280945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86042" y="3689953"/>
            <a:ext cx="280945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298138" y="1620302"/>
            <a:ext cx="3134458" cy="485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50538" y="3937601"/>
            <a:ext cx="3134458" cy="485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660532" y="311849"/>
            <a:ext cx="8880922" cy="518109"/>
            <a:chOff x="0" y="5773"/>
            <a:chExt cx="9144000" cy="518109"/>
          </a:xfrm>
        </p:grpSpPr>
        <p:sp>
          <p:nvSpPr>
            <p:cNvPr id="16" name="Retângulo: Cantos Arredondados 15"/>
            <p:cNvSpPr/>
            <p:nvPr/>
          </p:nvSpPr>
          <p:spPr>
            <a:xfrm>
              <a:off x="0" y="5773"/>
              <a:ext cx="9144000" cy="51810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tângulo: Cantos Arredondados 4"/>
            <p:cNvSpPr txBox="1"/>
            <p:nvPr/>
          </p:nvSpPr>
          <p:spPr>
            <a:xfrm>
              <a:off x="25292" y="31065"/>
              <a:ext cx="9093416" cy="46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pt-BR" sz="2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Procedimentos de Vigilância Sanitária SIA/SUS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65576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32430" t="19093" r="33528" b="22184"/>
          <a:stretch>
            <a:fillRect/>
          </a:stretch>
        </p:blipFill>
        <p:spPr bwMode="auto">
          <a:xfrm>
            <a:off x="1588524" y="1196753"/>
            <a:ext cx="4546938" cy="42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2394" t="30906" r="33565" b="45755"/>
          <a:stretch>
            <a:fillRect/>
          </a:stretch>
        </p:blipFill>
        <p:spPr bwMode="auto">
          <a:xfrm>
            <a:off x="6135462" y="1711638"/>
            <a:ext cx="37147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32394" t="57766" r="33565" b="6250"/>
          <a:stretch>
            <a:fillRect/>
          </a:stretch>
        </p:blipFill>
        <p:spPr bwMode="auto">
          <a:xfrm>
            <a:off x="6132192" y="1196752"/>
            <a:ext cx="44736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ângulo 14"/>
          <p:cNvSpPr/>
          <p:nvPr/>
        </p:nvSpPr>
        <p:spPr>
          <a:xfrm>
            <a:off x="7216722" y="1844824"/>
            <a:ext cx="3394814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01002" y="1628800"/>
            <a:ext cx="339481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660532" y="311849"/>
            <a:ext cx="8880922" cy="518109"/>
            <a:chOff x="0" y="5773"/>
            <a:chExt cx="9144000" cy="518109"/>
          </a:xfrm>
        </p:grpSpPr>
        <p:sp>
          <p:nvSpPr>
            <p:cNvPr id="17" name="Retângulo: Cantos Arredondados 16"/>
            <p:cNvSpPr/>
            <p:nvPr/>
          </p:nvSpPr>
          <p:spPr>
            <a:xfrm>
              <a:off x="0" y="5773"/>
              <a:ext cx="9144000" cy="51810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tângulo: Cantos Arredondados 4"/>
            <p:cNvSpPr txBox="1"/>
            <p:nvPr/>
          </p:nvSpPr>
          <p:spPr>
            <a:xfrm>
              <a:off x="25292" y="31065"/>
              <a:ext cx="9093416" cy="46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pt-BR" sz="2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Procedimentos de Vigilância Sanitária SIA/SUS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05186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411163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2394" t="9765" r="33565" b="3320"/>
          <a:stretch>
            <a:fillRect/>
          </a:stretch>
        </p:blipFill>
        <p:spPr bwMode="auto">
          <a:xfrm>
            <a:off x="1847528" y="1336860"/>
            <a:ext cx="3714776" cy="53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2394" t="15625" r="33565" b="36523"/>
          <a:stretch>
            <a:fillRect/>
          </a:stretch>
        </p:blipFill>
        <p:spPr bwMode="auto">
          <a:xfrm>
            <a:off x="5846939" y="1316612"/>
            <a:ext cx="4620066" cy="36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6785607" y="5192451"/>
            <a:ext cx="2448747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Total: 56 Procedimentos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072191" y="2087634"/>
            <a:ext cx="3394814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1660532" y="311849"/>
            <a:ext cx="8880922" cy="518109"/>
            <a:chOff x="0" y="5773"/>
            <a:chExt cx="9144000" cy="518109"/>
          </a:xfrm>
        </p:grpSpPr>
        <p:sp>
          <p:nvSpPr>
            <p:cNvPr id="17" name="Retângulo: Cantos Arredondados 16"/>
            <p:cNvSpPr/>
            <p:nvPr/>
          </p:nvSpPr>
          <p:spPr>
            <a:xfrm>
              <a:off x="0" y="5773"/>
              <a:ext cx="9144000" cy="51810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tângulo: Cantos Arredondados 4"/>
            <p:cNvSpPr txBox="1"/>
            <p:nvPr/>
          </p:nvSpPr>
          <p:spPr>
            <a:xfrm>
              <a:off x="25292" y="31065"/>
              <a:ext cx="9093416" cy="46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pt-BR" sz="2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Procedimentos de Vigilância Sanitária SIA/SUS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53801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53728469"/>
              </p:ext>
            </p:extLst>
          </p:nvPr>
        </p:nvGraphicFramePr>
        <p:xfrm>
          <a:off x="1533015" y="116633"/>
          <a:ext cx="9144000" cy="7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39244" y="811333"/>
            <a:ext cx="833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PACTUAÇÃO PROPOSTA À CIB :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56544" y="1412777"/>
            <a:ext cx="8496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) Os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224 municípios já pactuados nas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Resoluções </a:t>
            </a:r>
            <a:r>
              <a:rPr lang="pt-BR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CIB’s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nº</a:t>
            </a:r>
            <a:r>
              <a:rPr lang="pt-BR" sz="2800" baseline="3000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s</a:t>
            </a:r>
            <a:r>
              <a:rPr lang="pt-BR" sz="28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083/2007, 027/2009 e 082/2010 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comprometem-se a desenvolver as ações de vigilância sanitária definidas no Grupo I, constante no Anexo III do Guia de Descentralização.</a:t>
            </a:r>
          </a:p>
          <a:p>
            <a:pPr indent="450215" algn="just"/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b) As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11 microrregiões de saúde 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e os municípios com população acima de 20 mil habitantes (Anexo II), conforme Resolução CIB-PI nº 083/2007 realizarão as atividades dos Grupos II, além das atividades do Grupo I (Anexo III).</a:t>
            </a:r>
          </a:p>
        </p:txBody>
      </p:sp>
    </p:spTree>
    <p:extLst>
      <p:ext uri="{BB962C8B-B14F-4D97-AF65-F5344CB8AC3E}">
        <p14:creationId xmlns:p14="http://schemas.microsoft.com/office/powerpoint/2010/main" val="210129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6668380"/>
              </p:ext>
            </p:extLst>
          </p:nvPr>
        </p:nvGraphicFramePr>
        <p:xfrm>
          <a:off x="1524000" y="188641"/>
          <a:ext cx="9144000" cy="7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52802" y="807096"/>
            <a:ext cx="837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PACTUAÇÃO PROPOSTA À CIB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52801" y="1484784"/>
            <a:ext cx="8286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c) O município de Teresina, através da Gerência de Vigilância Sanitária do Município de Teresina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(GEVISA)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, realizará as atividades do Grupo I, II e III do Anexo III. Os hospitais da capital de alta complexidade com UTI, já realizados anteriormente suas inspeções pelo município de Teresina, serão assumidos integralmente todos os setores pela GEVISA (</a:t>
            </a:r>
            <a:r>
              <a:rPr lang="pt-BR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Prontomed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Adulto e Infantil, Unimed Primavera e Ilhotas, </a:t>
            </a:r>
            <a:r>
              <a:rPr lang="pt-BR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Itacor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, Clínica Santa Fé e Hospital São Pedro).</a:t>
            </a:r>
          </a:p>
        </p:txBody>
      </p:sp>
    </p:spTree>
    <p:extLst>
      <p:ext uri="{BB962C8B-B14F-4D97-AF65-F5344CB8AC3E}">
        <p14:creationId xmlns:p14="http://schemas.microsoft.com/office/powerpoint/2010/main" val="848302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11204595"/>
              </p:ext>
            </p:extLst>
          </p:nvPr>
        </p:nvGraphicFramePr>
        <p:xfrm>
          <a:off x="1524000" y="181746"/>
          <a:ext cx="9144000" cy="7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66616" y="933753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PACTUAÇÃO PROPOSTA À CIB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47528" y="177532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d) O Estado do Piauí, através da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DIVISA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desenvolverá as ações constantes no Grupo IV e V do Anexo III do Guia de Descentralização, exclusivamente;</a:t>
            </a:r>
          </a:p>
          <a:p>
            <a:pPr indent="450215" algn="just"/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e) O Estado do Piauí, através da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DIVISA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continuará realizando capacitação com vista à habilitação das VISAS municipais no desempenho de suas ações, conforme Plano de Ação anual da ANVISA/DIVISA; </a:t>
            </a:r>
          </a:p>
          <a:p>
            <a:pPr indent="450215" algn="just"/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f) O Estado do Piauí, através da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DIVISA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realizará o acompanhamento, monitoramento e avaliação das ações desenvolvidas pelas </a:t>
            </a:r>
            <a:r>
              <a:rPr lang="pt-BR" sz="24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VISA’s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Municipais.</a:t>
            </a:r>
          </a:p>
        </p:txBody>
      </p:sp>
    </p:spTree>
    <p:extLst>
      <p:ext uri="{BB962C8B-B14F-4D97-AF65-F5344CB8AC3E}">
        <p14:creationId xmlns:p14="http://schemas.microsoft.com/office/powerpoint/2010/main" val="2064371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VIGILÂNCIA SANITÁRIA – LEI Nº 8080/2021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1B9804-2189-4FAD-A6B2-7D3AA1928BA3}"/>
              </a:ext>
            </a:extLst>
          </p:cNvPr>
          <p:cNvSpPr/>
          <p:nvPr/>
        </p:nvSpPr>
        <p:spPr>
          <a:xfrm>
            <a:off x="480417" y="833244"/>
            <a:ext cx="3077769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PREVISÃO LEGAL</a:t>
            </a:r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ByAHUDASIAAhEBAxEB/8QAGwAAAgIDAQAAAAAAAAAAAAAAAAUEBgECAwf/xABDEAABAwIBBA0JBgYDAAAAAAABAAIDBBEFBhIhMRMUFUFRU1RhcXKBkbEWIiQ1kqLB0eEjJTJCUnMmMzRiofCCk/H/xAAaAQACAwEBAAAAAAAAAAAAAAAABAEDBQIG/8QAMBEAAQMCAQoFBQEBAAAAAAAAAQACAwQRMQUSExQhYXGBocEiMlFSsRUjM0GRNPD/2gAMAwEAAhEDEQA/APcVxqKiKmjMk72saN8raeRsMTnu1AKnVE8mKVTpJHHYWHzQrYo887lRPPohsxKby5RsLrU1M+QfqJstd36jkB9v6JLLVtj8yBosNF95cNtTH85Tgp2eizHVkl/N8Kw7v1HIff8Aojd+o5D7/wBFX9szcYUbam4wqdXZ6KNdk9x6Kwbv1HIT7f0Ru/Uch9/6JBtmbjCjbM3GFGrs9PlRrsnuPRP936jkPv8A0Ru/Uch9/wCiQbZm4wrG2puMKNXZ6fKNdk9x6Kwbv1HIPf8AosHKCVp8+hIHM76JBtqbjCto62Vp86zhzqNXb6KRWP8Ad0CttBjFLWnMa4sk/Q/QmAVIe1lSzZYTmyDg0HoVgwDEjWQ7HKbys0E8KWlhzRcJ6nqS85rsU4QhCXTqUZRymOgIadd1Wi7YaBobrfv9KsGVP9F3qt1B9Cg7PBO0o8PNZWUDZw4KMF1poZKmdkMLc57zYC64KyZIQtLqic6xZg5t8/BMyvzGFyQp49LIGphQYFSUzGmZonk33PGgdAU19HSStzXQQkcGYFmd13hlyGjXbfXMhv5RmnhBWaS5xuStsCNgzWtFklxjAhDG6oor5rdLozpsOEfJIF6BE7PjudJ1HnVGxGEU9fPC38LHm3RrTlNIXXa79LOrYGss9mBXC6wi6xdNLPWVhF1glCFIopMydo3naCEwwp5hxdwGo6Upg/nx9YJlR+uP+I+ConHhPBOUh+43iroEIGpCzFvJHlW4Nw8ucbAAkqszPa6ipy1wIsNI6FZMsfVcnUKpNXcYfSkaDo1dCfpBdvNY2U3Wfy7qSCrVkd/TVP7g8FQ2Tyt1PJ6dKu2QkrpaSqLraJBq6FdVi0RS2Tng1AHFOqk2mPQFzz1mseBORzBcQ8JJo8IWjI6zyp9IfsjfhWJKSkkeXyU8LnHW5zASVCz2rIlaN5vcuTGb3CsE7bWIUraFFySD/rC5zYTQTNzXU0Y52NzSO5cTK07w7lhk5Y67SQpzXj9oMsR2FoSDGcHfhxEkbjJTk2zjraeA/NKl6DPEysonxvF2yMtpXlz6iYEtJDbaDYJymkMgIOIWZXxNhcC3AplCft4+sExoZGOxvMa4FwaDbuVagc99TFnOJ88azzp3hA/iB37Y+C6nFmE7lXRPvK23r2XoA1IQNSFlL0iQ5Yeq39Uql1Y+76Xs8FdMr/Vj+qVTasfd9N2eC0KPy81iZU8/LuoICumQItSVf7o8FTgFc8g9FLV/ujwV1X+IpTJv+kc/hMsQdaqcOYKNnLpijrVjugKJnlLxt8ITkzvuOXfPHCjPHMmOE2dTEkfmKnZo4AqnS5ptZMx0ue0OvikGeOEd63ia+V1o2k+ATyw4FFrq6moYy+ofmt5mk+CjSk7AF1qgbtc7Ys1MsdDQPlkNmxMJ6V5Y67iSdZ0lPsfxx+KWhiaY6ZpvmnW88J+SSEJ2liMYJdiVk5QqWzPAZgFinHpEXXHinmEi2UDv2x8Empx6RF1x4p1hXr93UHwXVT5DwXND+VvHsr6NSEDUhZC9OkWV3q1/VKp1UPQKbs8FccrvVruqVUKoegU3Z4J+j8vNYmVPPy7qEArlkLbatXw7IPBVADSrLkXUiOsnp3G2ytDm9I+h/wAJipBMRSeT3BtQ26Y4ubVzuqFDz0xyggcCyoaLi2a7m4EmzlTDYsCYqrsmcCneG18EFOWSvIdnE/hJUzdWk4x3sFVjORnKHUzSbrtldIxoaLbFZ91aTjHewVvFW01Q7MZICT+VwtfvVVugPINwbEb91yaVtthXYyi++0CykZTYHGyJ1bRsDc3TJG0aLcIVVIXp1Ods0DDKL7JH5wPOF5q9ma4tB1GytpJHOBa79JbKULGObIzBy1px6RF1x4pxhfr49QfBKYB6RF1x4pvho+/T1B8F3UeQ8FVQ/lbx7K9jUhA1IWSvTpFlb6ud0FVKpHoFN2eCuGVLDJh7gOAqqUoFTQmK9nN1fBPUhs08VjZTaS8bx3UBoXenlkp545ojaRjrtK5Zpa4tIsRrC3CfNiFigkG6v+HV9PitJcWJtaSM6c0qBV4E/OzqR4I/Q46u1Vammlp5WyQPdG8anNT+kynlaLVMDX/3MNj3JEwSRm8eC2G1cE7Q2cWPqtDhNeD/ACD2OHzRuVX8nPtD5pg3KakI0wVAPQ35rPlLScTUdzfmjSVHtU6Gi9//AH8S7cqv5OfaHzXalwaqkkGzjYmDWbgk9Cl+U1JxNR7LfmuU2VEIadgp5HO/vIA/xdQX1B2ZqBHRN2l90xxOrjw3DnuFgQ3Mjbwm2gLz4jSp2IVtRXy7JUOvb8LQLBvQoTgmKeHRt24lJVtSJ3jNwGCIB6RF1gmuG+vT1B8FEw+C7tmdoa3VzqVgd58WfK0Gx0BRUEZhXdC06VnHsr2NSEBCyl6RR6+nFRTuZv7y8/q4ZcNrHEAhhOve6CvSVAxHDIqxhu0Zx4d9WRyGM3CpngbM3NcqXstLVAGW7HcP1WBSwb1S23YmFRktI15MJe0c2kLgMm6vjX9ybFW3esx2TXk4g/1cW0sXKWf4+a3FLDylq6eTlZxr+5Z8nq3jpO5Gtt39FH0x+7qtRSxcoattqxcob/vas+T9dvTSdyNwK/j5O76I1sb+iPpj93VaGli5Q1amlh5Sz/e1dfJ+u46TuWPJ6t45/cjW270fTH7uq4Gli5Sz/e1YENJGbySh/N/4u/k5WcbJ3LLcmqpxs6SSyNbbvQMmP3dVAqqsy/YwNIB0W3zzcwVkyYw0wsEkg06z0rfDMnY6dwfINPCdJT+NjWMDWiwG8lpZjJswCfpqRsO0m5WwFkIQqU2hCEIQhCEIQsIQhCEIQhCEIQhCFlYKEIQshCEIQhCEIQv/2Q=="/>
          <p:cNvSpPr>
            <a:spLocks noChangeAspect="1" noChangeArrowheads="1"/>
          </p:cNvSpPr>
          <p:nvPr/>
        </p:nvSpPr>
        <p:spPr bwMode="auto">
          <a:xfrm>
            <a:off x="1679575" y="-380579"/>
            <a:ext cx="8763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21DEDB-2B72-4978-9371-D728B3D398D0}"/>
              </a:ext>
            </a:extLst>
          </p:cNvPr>
          <p:cNvSpPr txBox="1"/>
          <p:nvPr/>
        </p:nvSpPr>
        <p:spPr>
          <a:xfrm>
            <a:off x="4215068" y="237129"/>
            <a:ext cx="7784428" cy="601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Art. 6º. Estão incluídas ainda no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campo de atuação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SUS:</a:t>
            </a: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I - a execução de ações:  </a:t>
            </a: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a) de vigilância sanitária;</a:t>
            </a: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0" lvl="0" indent="-623888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§ 1º. Entende-se por vigilância sanitária um </a:t>
            </a:r>
            <a:r>
              <a:rPr kumimoji="0" lang="pt-BR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ações capaz de eliminar, diminuir ou prevenir riscos à saúde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 de intervir nos problemas sanitários decorrentes do meio ambiente, da produção e circulação de bens e da prestação de serviços de interesse da saúde, abrangendo:</a:t>
            </a: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0" lvl="0" indent="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- o controle de bens de consumo que, direta ou indiretamente, se relacionem com a saúde, compreendidas todas as etapas e processos, da produção ao consumo; e  </a:t>
            </a:r>
          </a:p>
          <a:p>
            <a:pPr marL="304800" marR="0" lvl="0" indent="-30480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0" lvl="0" indent="0" algn="just" defTabSz="449263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 - o controle da prestação de serviços que se relacionam direta ou indiretamente com a saúde. </a:t>
            </a:r>
          </a:p>
        </p:txBody>
      </p:sp>
    </p:spTree>
    <p:extLst>
      <p:ext uri="{BB962C8B-B14F-4D97-AF65-F5344CB8AC3E}">
        <p14:creationId xmlns:p14="http://schemas.microsoft.com/office/powerpoint/2010/main" val="8735669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4995335" y="2857497"/>
            <a:ext cx="2681817" cy="2286016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Produtos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Serviços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905233" y="1638185"/>
            <a:ext cx="4584048" cy="591146"/>
          </a:xfrm>
          <a:prstGeom prst="rect">
            <a:avLst/>
          </a:prstGeom>
          <a:solidFill>
            <a:srgbClr val="FFC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Inspeção Sanitária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8834968" y="2071679"/>
            <a:ext cx="2925233" cy="714380"/>
          </a:xfrm>
          <a:prstGeom prst="rect">
            <a:avLst/>
          </a:prstGeom>
          <a:solidFill>
            <a:srgbClr val="C00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Análises de Projetos Arquitetônicos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9309149" y="3325075"/>
            <a:ext cx="2032000" cy="714379"/>
          </a:xfrm>
          <a:prstGeom prst="rect">
            <a:avLst/>
          </a:prstGeom>
          <a:solidFill>
            <a:srgbClr val="0099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Diagnóstico de Situação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8936568" y="4750604"/>
            <a:ext cx="2823633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Registros  e Dispensa de Registro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8342862" y="5842017"/>
            <a:ext cx="2927351" cy="739758"/>
          </a:xfrm>
          <a:prstGeom prst="rect">
            <a:avLst/>
          </a:prstGeom>
          <a:solidFill>
            <a:srgbClr val="FF0066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Licença Sanitária</a:t>
            </a: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1113367" y="2500307"/>
            <a:ext cx="2540000" cy="571504"/>
          </a:xfrm>
          <a:prstGeom prst="rect">
            <a:avLst/>
          </a:prstGeom>
          <a:solidFill>
            <a:srgbClr val="92D05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Educação Sanitária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279401" y="3571877"/>
            <a:ext cx="3373967" cy="714380"/>
          </a:xfrm>
          <a:prstGeom prst="rect">
            <a:avLst/>
          </a:prstGeom>
          <a:solidFill>
            <a:srgbClr val="FF0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Coletas de amostras para análises laboratoriais</a:t>
            </a: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336552" y="4786324"/>
            <a:ext cx="3759185" cy="607222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Processo Administrativo </a:t>
            </a:r>
          </a:p>
        </p:txBody>
      </p:sp>
      <p:sp>
        <p:nvSpPr>
          <p:cNvPr id="16395" name="Rectangle 16"/>
          <p:cNvSpPr>
            <a:spLocks noChangeArrowheads="1"/>
          </p:cNvSpPr>
          <p:nvPr/>
        </p:nvSpPr>
        <p:spPr bwMode="auto">
          <a:xfrm>
            <a:off x="1722967" y="5972175"/>
            <a:ext cx="2927351" cy="609600"/>
          </a:xfrm>
          <a:prstGeom prst="rect">
            <a:avLst/>
          </a:prstGeom>
          <a:solidFill>
            <a:srgbClr val="7030A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Autorização de Funcionamento</a:t>
            </a:r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6968068" y="4937135"/>
            <a:ext cx="1096433" cy="100488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7429510" y="4643447"/>
            <a:ext cx="1333509" cy="428628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 flipV="1">
            <a:off x="7636957" y="3857628"/>
            <a:ext cx="1333508" cy="214314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 flipV="1">
            <a:off x="7429510" y="2714620"/>
            <a:ext cx="901716" cy="714379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H="1" flipV="1">
            <a:off x="6316133" y="2924175"/>
            <a:ext cx="65619" cy="14763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1" name="Line 23"/>
          <p:cNvSpPr>
            <a:spLocks noChangeShapeType="1"/>
          </p:cNvSpPr>
          <p:nvPr/>
        </p:nvSpPr>
        <p:spPr bwMode="auto">
          <a:xfrm flipH="1" flipV="1">
            <a:off x="4095736" y="2928934"/>
            <a:ext cx="1339851" cy="4572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 flipH="1" flipV="1">
            <a:off x="3905232" y="4000504"/>
            <a:ext cx="1090102" cy="173031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 flipH="1">
            <a:off x="4190987" y="4572009"/>
            <a:ext cx="1096433" cy="36512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4" name="Line 26"/>
          <p:cNvSpPr>
            <a:spLocks noChangeShapeType="1"/>
          </p:cNvSpPr>
          <p:nvPr/>
        </p:nvSpPr>
        <p:spPr bwMode="auto">
          <a:xfrm flipH="1">
            <a:off x="4851400" y="4937134"/>
            <a:ext cx="924984" cy="942967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5" name="Text Box 27"/>
          <p:cNvSpPr txBox="1">
            <a:spLocks noChangeArrowheads="1"/>
          </p:cNvSpPr>
          <p:nvPr/>
        </p:nvSpPr>
        <p:spPr bwMode="auto">
          <a:xfrm>
            <a:off x="0" y="215806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AÇÕES DESENVOLVIDAS NA VIGILÂNCIA SANITÁRIA </a:t>
            </a:r>
            <a:r>
              <a:rPr kumimoji="0" lang="pt-BR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(Lei 8080/90)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31A439F-03FE-41C6-B7A9-31102B7CD0DE}"/>
              </a:ext>
            </a:extLst>
          </p:cNvPr>
          <p:cNvCxnSpPr>
            <a:cxnSpLocks/>
          </p:cNvCxnSpPr>
          <p:nvPr/>
        </p:nvCxnSpPr>
        <p:spPr>
          <a:xfrm flipH="1" flipV="1">
            <a:off x="6295419" y="2328271"/>
            <a:ext cx="20638" cy="58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0079568" y="981076"/>
            <a:ext cx="2112433" cy="1325563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474347" y="1290420"/>
            <a:ext cx="1329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AGÊNCIAS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REGULATÓRIAS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INTERNACIONAIS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33000" y="5157789"/>
            <a:ext cx="2159000" cy="115093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" y="1125538"/>
            <a:ext cx="2351617" cy="12239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848851" y="5373688"/>
            <a:ext cx="2679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INSTITUIÇÕES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ENSINO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PESQUISA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168400" y="836613"/>
            <a:ext cx="9855200" cy="6021387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128434" y="2276476"/>
            <a:ext cx="5848351" cy="343852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656668" y="5632450"/>
            <a:ext cx="2976033" cy="12255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8362951" y="4991100"/>
            <a:ext cx="1524000" cy="706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878356" y="3615056"/>
            <a:ext cx="1813984" cy="7953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3403601" y="981075"/>
            <a:ext cx="5475817" cy="16970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1198033" y="3776664"/>
            <a:ext cx="1813984" cy="7953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5232401" y="3941763"/>
            <a:ext cx="1631951" cy="8556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7010400" y="4322764"/>
            <a:ext cx="1524000" cy="70643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278967" y="4830764"/>
            <a:ext cx="1524000" cy="70643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6726766" y="3397250"/>
            <a:ext cx="1761067" cy="9715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3566584" y="3422650"/>
            <a:ext cx="1862667" cy="9715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3" name="Oval 19">
            <a:hlinkClick r:id="rId2"/>
          </p:cNvPr>
          <p:cNvSpPr>
            <a:spLocks noChangeArrowheads="1"/>
          </p:cNvSpPr>
          <p:nvPr/>
        </p:nvSpPr>
        <p:spPr bwMode="auto">
          <a:xfrm>
            <a:off x="5135034" y="2708276"/>
            <a:ext cx="1824567" cy="8477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3534833" y="4398964"/>
            <a:ext cx="1524000" cy="70643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518490" y="4109322"/>
            <a:ext cx="1087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MINISTÉRIO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SAÚDE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5654258" y="5046425"/>
            <a:ext cx="802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FUNASA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3881549" y="3615056"/>
            <a:ext cx="1164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MUNICIPAIS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SAÚDE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711331" y="1144554"/>
            <a:ext cx="513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SISTEMAS DE COMÉRCIO EXTERIOR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AGRICULTURA, MEIO AMBIENTE,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TRABALHO,  RELAÇÕES EXTERIORES,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CIÊNCIA E TECNOLOGIA, TRANSPORTES,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MINISTÉRIO PÚBLICO, PROCONS,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CNEN E SENAD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061618" y="3520007"/>
            <a:ext cx="1164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ESTADUAIS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SAÚDE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385810" y="4453048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FIOCRUZ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INCQS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898000" y="4667008"/>
            <a:ext cx="7532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LACENS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944533" y="5805489"/>
            <a:ext cx="2398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CERTIFICAÇÃO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618818" y="5091142"/>
            <a:ext cx="100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SENTINELA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9066024" y="3716375"/>
            <a:ext cx="1361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LABs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CREDENCIADOS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514668" y="4073771"/>
            <a:ext cx="1157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HEMORREDE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626842" y="2964305"/>
            <a:ext cx="919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ANVISA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388635" y="1484641"/>
            <a:ext cx="1559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INTERNACIONAIS</a:t>
            </a:r>
          </a:p>
        </p:txBody>
      </p:sp>
      <p:cxnSp>
        <p:nvCxnSpPr>
          <p:cNvPr id="26658" name="AutoShape 34"/>
          <p:cNvCxnSpPr>
            <a:cxnSpLocks noChangeShapeType="1"/>
            <a:stCxn id="26643" idx="2"/>
            <a:endCxn id="26642" idx="0"/>
          </p:cNvCxnSpPr>
          <p:nvPr/>
        </p:nvCxnSpPr>
        <p:spPr bwMode="auto">
          <a:xfrm rot="10800000" flipV="1">
            <a:off x="4497918" y="3132138"/>
            <a:ext cx="637116" cy="290512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59" name="AutoShape 35"/>
          <p:cNvCxnSpPr>
            <a:cxnSpLocks noChangeShapeType="1"/>
            <a:stCxn id="26643" idx="6"/>
            <a:endCxn id="26641" idx="0"/>
          </p:cNvCxnSpPr>
          <p:nvPr/>
        </p:nvCxnSpPr>
        <p:spPr bwMode="auto">
          <a:xfrm>
            <a:off x="6959601" y="3132138"/>
            <a:ext cx="647700" cy="265112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0" name="AutoShape 36"/>
          <p:cNvCxnSpPr>
            <a:cxnSpLocks noChangeShapeType="1"/>
            <a:stCxn id="26643" idx="2"/>
            <a:endCxn id="26644" idx="2"/>
          </p:cNvCxnSpPr>
          <p:nvPr/>
        </p:nvCxnSpPr>
        <p:spPr bwMode="auto">
          <a:xfrm rot="10800000" flipV="1">
            <a:off x="3534833" y="3132139"/>
            <a:ext cx="1600200" cy="1620837"/>
          </a:xfrm>
          <a:prstGeom prst="curvedConnector3">
            <a:avLst>
              <a:gd name="adj1" fmla="val 119046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1" name="AutoShape 37"/>
          <p:cNvCxnSpPr>
            <a:cxnSpLocks noChangeShapeType="1"/>
            <a:stCxn id="26643" idx="6"/>
          </p:cNvCxnSpPr>
          <p:nvPr/>
        </p:nvCxnSpPr>
        <p:spPr bwMode="auto">
          <a:xfrm>
            <a:off x="6959600" y="3132138"/>
            <a:ext cx="1574800" cy="1617662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2" name="AutoShape 38"/>
          <p:cNvCxnSpPr>
            <a:cxnSpLocks noChangeShapeType="1"/>
            <a:stCxn id="26643" idx="4"/>
            <a:endCxn id="26638" idx="0"/>
          </p:cNvCxnSpPr>
          <p:nvPr/>
        </p:nvCxnSpPr>
        <p:spPr bwMode="auto">
          <a:xfrm>
            <a:off x="6047318" y="3556001"/>
            <a:ext cx="2116" cy="385763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3" name="AutoShape 39"/>
          <p:cNvCxnSpPr>
            <a:cxnSpLocks noChangeShapeType="1"/>
            <a:stCxn id="26643" idx="0"/>
            <a:endCxn id="26636" idx="4"/>
          </p:cNvCxnSpPr>
          <p:nvPr/>
        </p:nvCxnSpPr>
        <p:spPr bwMode="auto">
          <a:xfrm flipV="1">
            <a:off x="6047318" y="2678113"/>
            <a:ext cx="95249" cy="30162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4" name="AutoShape 40"/>
          <p:cNvCxnSpPr>
            <a:cxnSpLocks noChangeShapeType="1"/>
            <a:stCxn id="26643" idx="6"/>
            <a:endCxn id="26635" idx="0"/>
          </p:cNvCxnSpPr>
          <p:nvPr/>
        </p:nvCxnSpPr>
        <p:spPr bwMode="auto">
          <a:xfrm>
            <a:off x="6959601" y="3132139"/>
            <a:ext cx="2825747" cy="482917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5" name="AutoShape 41"/>
          <p:cNvCxnSpPr>
            <a:cxnSpLocks noChangeShapeType="1"/>
            <a:stCxn id="26643" idx="2"/>
            <a:endCxn id="26637" idx="0"/>
          </p:cNvCxnSpPr>
          <p:nvPr/>
        </p:nvCxnSpPr>
        <p:spPr bwMode="auto">
          <a:xfrm rot="10800000" flipV="1">
            <a:off x="2106084" y="3132139"/>
            <a:ext cx="3028949" cy="644525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6666" name="AutoShape 42"/>
          <p:cNvCxnSpPr>
            <a:cxnSpLocks noChangeShapeType="1"/>
            <a:stCxn id="26643" idx="2"/>
            <a:endCxn id="26633" idx="2"/>
          </p:cNvCxnSpPr>
          <p:nvPr/>
        </p:nvCxnSpPr>
        <p:spPr bwMode="auto">
          <a:xfrm rot="10800000" flipV="1">
            <a:off x="4656667" y="3132139"/>
            <a:ext cx="478367" cy="3113087"/>
          </a:xfrm>
          <a:prstGeom prst="curvedConnector3">
            <a:avLst>
              <a:gd name="adj1" fmla="val 163718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7397292" y="5753101"/>
            <a:ext cx="294811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Normas legais que impactam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Vigilância Sanitária</a:t>
            </a:r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0" y="5229226"/>
            <a:ext cx="2159000" cy="1008063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ÓRGÃOS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7634" y="6450013"/>
            <a:ext cx="143629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AMBIENTE</a:t>
            </a:r>
          </a:p>
        </p:txBody>
      </p:sp>
      <p:cxnSp>
        <p:nvCxnSpPr>
          <p:cNvPr id="26670" name="AutoShape 46"/>
          <p:cNvCxnSpPr>
            <a:cxnSpLocks noChangeShapeType="1"/>
          </p:cNvCxnSpPr>
          <p:nvPr/>
        </p:nvCxnSpPr>
        <p:spPr bwMode="auto">
          <a:xfrm>
            <a:off x="6000751" y="3573464"/>
            <a:ext cx="8467" cy="293687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1930400" y="4983163"/>
            <a:ext cx="1957917" cy="8937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147668" y="5168434"/>
            <a:ext cx="148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ACREDITAÇÃO</a:t>
            </a:r>
          </a:p>
        </p:txBody>
      </p:sp>
      <p:sp>
        <p:nvSpPr>
          <p:cNvPr id="488497" name="Rectangle 49"/>
          <p:cNvSpPr>
            <a:spLocks noChangeArrowheads="1"/>
          </p:cNvSpPr>
          <p:nvPr/>
        </p:nvSpPr>
        <p:spPr bwMode="auto">
          <a:xfrm>
            <a:off x="0" y="1"/>
            <a:ext cx="12192000" cy="8366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Sistema Nacional de Vigilância Sanitária</a:t>
            </a:r>
          </a:p>
        </p:txBody>
      </p:sp>
      <p:cxnSp>
        <p:nvCxnSpPr>
          <p:cNvPr id="26674" name="AutoShape 50"/>
          <p:cNvCxnSpPr>
            <a:cxnSpLocks noChangeShapeType="1"/>
            <a:stCxn id="26643" idx="6"/>
            <a:endCxn id="26634" idx="7"/>
          </p:cNvCxnSpPr>
          <p:nvPr/>
        </p:nvCxnSpPr>
        <p:spPr bwMode="auto">
          <a:xfrm>
            <a:off x="6959601" y="3132138"/>
            <a:ext cx="2705100" cy="1962150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6675" name="Oval 47"/>
          <p:cNvSpPr>
            <a:spLocks noChangeArrowheads="1"/>
          </p:cNvSpPr>
          <p:nvPr/>
        </p:nvSpPr>
        <p:spPr bwMode="auto">
          <a:xfrm>
            <a:off x="8591551" y="2276476"/>
            <a:ext cx="2497667" cy="8937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8837084" y="2397126"/>
            <a:ext cx="22521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Saúde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7" name="Oval 47"/>
          <p:cNvSpPr>
            <a:spLocks noChangeArrowheads="1"/>
          </p:cNvSpPr>
          <p:nvPr/>
        </p:nvSpPr>
        <p:spPr bwMode="auto">
          <a:xfrm>
            <a:off x="527051" y="2349500"/>
            <a:ext cx="2592916" cy="965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884767" y="2335213"/>
            <a:ext cx="18473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921791" y="2660483"/>
            <a:ext cx="15869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Redes diversas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80" name="AutoShape 56"/>
          <p:cNvSpPr>
            <a:spLocks noChangeArrowheads="1"/>
          </p:cNvSpPr>
          <p:nvPr/>
        </p:nvSpPr>
        <p:spPr bwMode="auto">
          <a:xfrm>
            <a:off x="9998077" y="2686052"/>
            <a:ext cx="2660650" cy="275113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81" name="Text Box 45"/>
          <p:cNvSpPr txBox="1">
            <a:spLocks noChangeArrowheads="1"/>
          </p:cNvSpPr>
          <p:nvPr/>
        </p:nvSpPr>
        <p:spPr bwMode="auto">
          <a:xfrm>
            <a:off x="1775884" y="836613"/>
            <a:ext cx="145700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CONTEXTO</a:t>
            </a:r>
          </a:p>
        </p:txBody>
      </p:sp>
      <p:sp>
        <p:nvSpPr>
          <p:cNvPr id="26682" name="Text Box 45"/>
          <p:cNvSpPr txBox="1">
            <a:spLocks noChangeArrowheads="1"/>
          </p:cNvSpPr>
          <p:nvPr/>
        </p:nvSpPr>
        <p:spPr bwMode="auto">
          <a:xfrm>
            <a:off x="7247467" y="765176"/>
            <a:ext cx="269131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Projetos e programas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489930-89AE-4BD5-85B0-5D49DCD1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740CA-AC13-4698-BFA2-D15C37DF415A}" type="datetime1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CA8E2E-2065-44D0-BF6C-F838EC80A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823718"/>
              </p:ext>
            </p:extLst>
          </p:nvPr>
        </p:nvGraphicFramePr>
        <p:xfrm>
          <a:off x="6719456" y="1679438"/>
          <a:ext cx="5472544" cy="43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499681D-3268-4531-98FB-29CCBE0EC03A}"/>
              </a:ext>
            </a:extLst>
          </p:cNvPr>
          <p:cNvSpPr txBox="1"/>
          <p:nvPr/>
        </p:nvSpPr>
        <p:spPr>
          <a:xfrm>
            <a:off x="140314" y="1263939"/>
            <a:ext cx="8125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67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Sistema Nacional de Vigilância Sanitária -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SNVS </a:t>
            </a:r>
          </a:p>
          <a:p>
            <a:pPr marL="0" marR="0" lvl="0" indent="2667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Lei Nº 9.782, de 26 de janeiro de 1999.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AC1CD6-4DE1-49FE-BE11-D457B2E4D778}"/>
              </a:ext>
            </a:extLst>
          </p:cNvPr>
          <p:cNvSpPr txBox="1"/>
          <p:nvPr/>
        </p:nvSpPr>
        <p:spPr>
          <a:xfrm>
            <a:off x="882315" y="242567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marR="0" lvl="0" indent="-304800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Art. 1º. O Sistema Nacional de Vigilância Sanitária compreende:</a:t>
            </a:r>
          </a:p>
          <a:p>
            <a:pPr marL="304800" marR="0" lvl="0" indent="-304800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marR="0" lvl="1" indent="-304800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conjunto de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definido pelo § 1º do art. 6º e pelos artigos. 15 a 18 da Lei nº 8.080/90.</a:t>
            </a:r>
          </a:p>
          <a:p>
            <a:pPr marL="304800" marR="0" lvl="0" indent="-304800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pPr marL="762000" marR="0" lvl="1" indent="-304800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pt-BR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executado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por instituições da Administração Pública direta e indireta da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União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dos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Estados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Distrito Federal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 dos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Municípios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que exerçam atividades de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regulação, normatização, controle e fiscalização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 área de vigilância sanitária. 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C98AA5-1E2F-473B-86DA-8896AE30BD34}"/>
              </a:ext>
            </a:extLst>
          </p:cNvPr>
          <p:cNvSpPr/>
          <p:nvPr/>
        </p:nvSpPr>
        <p:spPr>
          <a:xfrm>
            <a:off x="1524000" y="10977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Verdana" pitchFamily="34" charset="0"/>
                <a:cs typeface="Verdana" pitchFamily="34" charset="0"/>
              </a:rPr>
              <a:t>COMPONENTES DO SNVS</a:t>
            </a:r>
            <a:endParaRPr lang="pt-BR" sz="5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7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57424"/>
            <a:ext cx="7886700" cy="61560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2587" y="973026"/>
            <a:ext cx="10427368" cy="46855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Composto por: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Agência Nacional de Vigilância Sanitária –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ANVISA;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Controle de Qualidade em Saúde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INCQS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4FADC4-5313-4B12-8D03-4A760890C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31198"/>
              </p:ext>
            </p:extLst>
          </p:nvPr>
        </p:nvGraphicFramePr>
        <p:xfrm>
          <a:off x="2152650" y="2563036"/>
          <a:ext cx="8227242" cy="429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2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773" y="352579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ESTADUAL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F3251C52-984F-485F-A8C5-53976080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r="3217" b="-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3277" y="2159209"/>
            <a:ext cx="6160968" cy="3639289"/>
          </a:xfrm>
        </p:spPr>
        <p:txBody>
          <a:bodyPr anchor="ctr">
            <a:no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Composto pelos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órgãos de vigilância sanitária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secretarias estaduais de saú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 seus respectivos laboratórios centrais de saúde pública. 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órgãos estaduais de Vigilância sanitária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coordenam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 sistemas estaduais e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executam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principais ações de fiscalização do sistema nacional, além de prestar cooperação técnica aos municípios. </a:t>
            </a:r>
          </a:p>
        </p:txBody>
      </p:sp>
    </p:spTree>
    <p:extLst>
      <p:ext uri="{BB962C8B-B14F-4D97-AF65-F5344CB8AC3E}">
        <p14:creationId xmlns:p14="http://schemas.microsoft.com/office/powerpoint/2010/main" val="294419820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m Tiras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2240</Words>
  <Application>Microsoft Office PowerPoint</Application>
  <PresentationFormat>Widescreen</PresentationFormat>
  <Paragraphs>352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53" baseType="lpstr">
      <vt:lpstr>Aharoni</vt:lpstr>
      <vt:lpstr>Arial</vt:lpstr>
      <vt:lpstr>Arial Black</vt:lpstr>
      <vt:lpstr>Calibri</vt:lpstr>
      <vt:lpstr>Calibri Light</vt:lpstr>
      <vt:lpstr>Century Schoolbook</vt:lpstr>
      <vt:lpstr>Comic Sans MS</vt:lpstr>
      <vt:lpstr>Corbel</vt:lpstr>
      <vt:lpstr>Times New Roman</vt:lpstr>
      <vt:lpstr>Verdana</vt:lpstr>
      <vt:lpstr>Wingdings</vt:lpstr>
      <vt:lpstr>Tema do Office</vt:lpstr>
      <vt:lpstr>1_Tema do Office</vt:lpstr>
      <vt:lpstr>Em Tiras</vt:lpstr>
      <vt:lpstr>Apresentação do PowerPoint</vt:lpstr>
      <vt:lpstr>Apresentação do PowerPoint</vt:lpstr>
      <vt:lpstr>VIGILÂNCIA SANITÁRIA – CF 88</vt:lpstr>
      <vt:lpstr>VIGILÂNCIA SANITÁRIA – LEI Nº 8080/2021</vt:lpstr>
      <vt:lpstr>Apresentação do PowerPoint</vt:lpstr>
      <vt:lpstr>Apresentação do PowerPoint</vt:lpstr>
      <vt:lpstr>Apresentação do PowerPoint</vt:lpstr>
      <vt:lpstr>FEDERAL </vt:lpstr>
      <vt:lpstr>ESTADUAL </vt:lpstr>
      <vt:lpstr>Apresentação do PowerPoint</vt:lpstr>
      <vt:lpstr>Apresentação do PowerPoint</vt:lpstr>
      <vt:lpstr>Apresentação do PowerPoint</vt:lpstr>
      <vt:lpstr>MUNICIPAL</vt:lpstr>
      <vt:lpstr>DESCENTRALIZAÇÃO DAS AÇÕES DE VISA...</vt:lpstr>
      <vt:lpstr>LEGISLAÇÃO MUNICIPAL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Cyntia Veras</cp:lastModifiedBy>
  <cp:revision>10</cp:revision>
  <dcterms:created xsi:type="dcterms:W3CDTF">2021-01-31T00:57:39Z</dcterms:created>
  <dcterms:modified xsi:type="dcterms:W3CDTF">2021-02-01T19:24:11Z</dcterms:modified>
</cp:coreProperties>
</file>