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3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4" r:id="rId1"/>
    <p:sldMasterId id="2147483711" r:id="rId2"/>
  </p:sldMasterIdLst>
  <p:notesMasterIdLst>
    <p:notesMasterId r:id="rId39"/>
  </p:notesMasterIdLst>
  <p:sldIdLst>
    <p:sldId id="531" r:id="rId3"/>
    <p:sldId id="256" r:id="rId4"/>
    <p:sldId id="307" r:id="rId5"/>
    <p:sldId id="308" r:id="rId6"/>
    <p:sldId id="309" r:id="rId7"/>
    <p:sldId id="323" r:id="rId8"/>
    <p:sldId id="306" r:id="rId9"/>
    <p:sldId id="313" r:id="rId10"/>
    <p:sldId id="325" r:id="rId11"/>
    <p:sldId id="327" r:id="rId12"/>
    <p:sldId id="328" r:id="rId13"/>
    <p:sldId id="336" r:id="rId14"/>
    <p:sldId id="329" r:id="rId15"/>
    <p:sldId id="337" r:id="rId16"/>
    <p:sldId id="330" r:id="rId17"/>
    <p:sldId id="331" r:id="rId18"/>
    <p:sldId id="338" r:id="rId19"/>
    <p:sldId id="339" r:id="rId20"/>
    <p:sldId id="340" r:id="rId21"/>
    <p:sldId id="344" r:id="rId22"/>
    <p:sldId id="345" r:id="rId23"/>
    <p:sldId id="346" r:id="rId24"/>
    <p:sldId id="347" r:id="rId25"/>
    <p:sldId id="354" r:id="rId26"/>
    <p:sldId id="348" r:id="rId27"/>
    <p:sldId id="349" r:id="rId28"/>
    <p:sldId id="350" r:id="rId29"/>
    <p:sldId id="351" r:id="rId30"/>
    <p:sldId id="352" r:id="rId31"/>
    <p:sldId id="326" r:id="rId32"/>
    <p:sldId id="342" r:id="rId33"/>
    <p:sldId id="343" r:id="rId34"/>
    <p:sldId id="353" r:id="rId35"/>
    <p:sldId id="364" r:id="rId36"/>
    <p:sldId id="334" r:id="rId37"/>
    <p:sldId id="698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19" autoAdjust="0"/>
    <p:restoredTop sz="84919" autoAdjust="0"/>
  </p:normalViewPr>
  <p:slideViewPr>
    <p:cSldViewPr snapToGrid="0">
      <p:cViewPr varScale="1">
        <p:scale>
          <a:sx n="61" d="100"/>
          <a:sy n="61" d="100"/>
        </p:scale>
        <p:origin x="1122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E4AA74-C829-4334-B260-56E09A3668B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0326D856-5277-46D0-BF06-ADF49F5F06FC}">
      <dgm:prSet phldrT="[Texto]"/>
      <dgm:spPr/>
      <dgm:t>
        <a:bodyPr/>
        <a:lstStyle/>
        <a:p>
          <a:r>
            <a:rPr lang="pt-BR" dirty="0"/>
            <a:t>Probabilidade de algo indesejado acontecer</a:t>
          </a:r>
        </a:p>
      </dgm:t>
    </dgm:pt>
    <dgm:pt modelId="{C45DFCA8-CD72-4397-86A7-8BD0360C293C}" type="parTrans" cxnId="{43B5C7D8-D592-4A49-B1B1-09B8A332CD61}">
      <dgm:prSet/>
      <dgm:spPr/>
      <dgm:t>
        <a:bodyPr/>
        <a:lstStyle/>
        <a:p>
          <a:endParaRPr lang="pt-BR"/>
        </a:p>
      </dgm:t>
    </dgm:pt>
    <dgm:pt modelId="{928E5D62-ED78-40F0-9C48-63905B58E6BB}" type="sibTrans" cxnId="{43B5C7D8-D592-4A49-B1B1-09B8A332CD61}">
      <dgm:prSet/>
      <dgm:spPr/>
      <dgm:t>
        <a:bodyPr/>
        <a:lstStyle/>
        <a:p>
          <a:endParaRPr lang="pt-BR"/>
        </a:p>
      </dgm:t>
    </dgm:pt>
    <dgm:pt modelId="{1EB5EC51-EC02-4BAD-8410-7A835131A082}">
      <dgm:prSet phldrT="[Texto]"/>
      <dgm:spPr/>
      <dgm:t>
        <a:bodyPr/>
        <a:lstStyle/>
        <a:p>
          <a:r>
            <a:rPr lang="pt-BR" dirty="0"/>
            <a:t>Possibilidade de dano</a:t>
          </a:r>
        </a:p>
      </dgm:t>
    </dgm:pt>
    <dgm:pt modelId="{733D9159-6ADA-44E1-9A4B-3284DA4A9D42}" type="parTrans" cxnId="{077B9596-031A-40D2-B9D6-AB5D005F4B96}">
      <dgm:prSet/>
      <dgm:spPr/>
      <dgm:t>
        <a:bodyPr/>
        <a:lstStyle/>
        <a:p>
          <a:endParaRPr lang="pt-BR"/>
        </a:p>
      </dgm:t>
    </dgm:pt>
    <dgm:pt modelId="{B915D985-2531-4B3B-8DC5-6E2CDFA5F952}" type="sibTrans" cxnId="{077B9596-031A-40D2-B9D6-AB5D005F4B96}">
      <dgm:prSet/>
      <dgm:spPr/>
      <dgm:t>
        <a:bodyPr/>
        <a:lstStyle/>
        <a:p>
          <a:endParaRPr lang="pt-BR"/>
        </a:p>
      </dgm:t>
    </dgm:pt>
    <dgm:pt modelId="{6029DD1D-99A6-4A62-9C16-33452C08B8BE}">
      <dgm:prSet phldrT="[Texto]"/>
      <dgm:spPr/>
      <dgm:t>
        <a:bodyPr/>
        <a:lstStyle/>
        <a:p>
          <a:r>
            <a:rPr lang="pt-BR" dirty="0"/>
            <a:t>Incerteza de benefícios</a:t>
          </a:r>
        </a:p>
      </dgm:t>
    </dgm:pt>
    <dgm:pt modelId="{D7D2FEBD-DEB5-4D34-9A28-96228B3B0EAE}" type="parTrans" cxnId="{7DD9D0EE-A4D6-4884-95DD-6DED95D3C6E5}">
      <dgm:prSet/>
      <dgm:spPr/>
      <dgm:t>
        <a:bodyPr/>
        <a:lstStyle/>
        <a:p>
          <a:endParaRPr lang="pt-BR"/>
        </a:p>
      </dgm:t>
    </dgm:pt>
    <dgm:pt modelId="{B98DA52D-5E8B-4E47-A2B8-0E3D5C894CEE}" type="sibTrans" cxnId="{7DD9D0EE-A4D6-4884-95DD-6DED95D3C6E5}">
      <dgm:prSet/>
      <dgm:spPr/>
      <dgm:t>
        <a:bodyPr/>
        <a:lstStyle/>
        <a:p>
          <a:endParaRPr lang="pt-BR"/>
        </a:p>
      </dgm:t>
    </dgm:pt>
    <dgm:pt modelId="{7B21142B-6759-4663-B409-F3A6EE35C955}" type="pres">
      <dgm:prSet presAssocID="{6DE4AA74-C829-4334-B260-56E09A3668BC}" presName="linear" presStyleCnt="0">
        <dgm:presLayoutVars>
          <dgm:dir/>
          <dgm:animLvl val="lvl"/>
          <dgm:resizeHandles val="exact"/>
        </dgm:presLayoutVars>
      </dgm:prSet>
      <dgm:spPr/>
    </dgm:pt>
    <dgm:pt modelId="{1E212D4C-4201-4357-985B-D1612F4DF243}" type="pres">
      <dgm:prSet presAssocID="{0326D856-5277-46D0-BF06-ADF49F5F06FC}" presName="parentLin" presStyleCnt="0"/>
      <dgm:spPr/>
    </dgm:pt>
    <dgm:pt modelId="{3AA56ABB-8FBD-4236-ADA4-A6B2F33E45E1}" type="pres">
      <dgm:prSet presAssocID="{0326D856-5277-46D0-BF06-ADF49F5F06FC}" presName="parentLeftMargin" presStyleLbl="node1" presStyleIdx="0" presStyleCnt="3"/>
      <dgm:spPr/>
    </dgm:pt>
    <dgm:pt modelId="{C22910EF-1F7C-4A66-B517-028BC1016107}" type="pres">
      <dgm:prSet presAssocID="{0326D856-5277-46D0-BF06-ADF49F5F06FC}" presName="parentText" presStyleLbl="node1" presStyleIdx="0" presStyleCnt="3" custScaleY="182316">
        <dgm:presLayoutVars>
          <dgm:chMax val="0"/>
          <dgm:bulletEnabled val="1"/>
        </dgm:presLayoutVars>
      </dgm:prSet>
      <dgm:spPr/>
    </dgm:pt>
    <dgm:pt modelId="{27F32650-9288-4E3C-BA88-B57A85381E9B}" type="pres">
      <dgm:prSet presAssocID="{0326D856-5277-46D0-BF06-ADF49F5F06FC}" presName="negativeSpace" presStyleCnt="0"/>
      <dgm:spPr/>
    </dgm:pt>
    <dgm:pt modelId="{59BC300A-C96B-4177-A24E-543656D21383}" type="pres">
      <dgm:prSet presAssocID="{0326D856-5277-46D0-BF06-ADF49F5F06FC}" presName="childText" presStyleLbl="conFgAcc1" presStyleIdx="0" presStyleCnt="3">
        <dgm:presLayoutVars>
          <dgm:bulletEnabled val="1"/>
        </dgm:presLayoutVars>
      </dgm:prSet>
      <dgm:spPr/>
    </dgm:pt>
    <dgm:pt modelId="{7E9BFDAD-7D0E-4007-9FDC-C64F341C5820}" type="pres">
      <dgm:prSet presAssocID="{928E5D62-ED78-40F0-9C48-63905B58E6BB}" presName="spaceBetweenRectangles" presStyleCnt="0"/>
      <dgm:spPr/>
    </dgm:pt>
    <dgm:pt modelId="{0EAC7BEA-8062-4EA3-B207-8C9827E2E77C}" type="pres">
      <dgm:prSet presAssocID="{1EB5EC51-EC02-4BAD-8410-7A835131A082}" presName="parentLin" presStyleCnt="0"/>
      <dgm:spPr/>
    </dgm:pt>
    <dgm:pt modelId="{40DFAE3A-F053-49F6-925C-B136286836BB}" type="pres">
      <dgm:prSet presAssocID="{1EB5EC51-EC02-4BAD-8410-7A835131A082}" presName="parentLeftMargin" presStyleLbl="node1" presStyleIdx="0" presStyleCnt="3"/>
      <dgm:spPr/>
    </dgm:pt>
    <dgm:pt modelId="{3CE2EE01-D2EF-4300-BA3D-9E15942324E9}" type="pres">
      <dgm:prSet presAssocID="{1EB5EC51-EC02-4BAD-8410-7A835131A082}" presName="parentText" presStyleLbl="node1" presStyleIdx="1" presStyleCnt="3" custScaleY="140428">
        <dgm:presLayoutVars>
          <dgm:chMax val="0"/>
          <dgm:bulletEnabled val="1"/>
        </dgm:presLayoutVars>
      </dgm:prSet>
      <dgm:spPr/>
    </dgm:pt>
    <dgm:pt modelId="{9ACF2F91-5BDC-48B0-B255-EC657A589783}" type="pres">
      <dgm:prSet presAssocID="{1EB5EC51-EC02-4BAD-8410-7A835131A082}" presName="negativeSpace" presStyleCnt="0"/>
      <dgm:spPr/>
    </dgm:pt>
    <dgm:pt modelId="{C8519BC7-E092-4172-9DAF-99D6E24244BB}" type="pres">
      <dgm:prSet presAssocID="{1EB5EC51-EC02-4BAD-8410-7A835131A082}" presName="childText" presStyleLbl="conFgAcc1" presStyleIdx="1" presStyleCnt="3">
        <dgm:presLayoutVars>
          <dgm:bulletEnabled val="1"/>
        </dgm:presLayoutVars>
      </dgm:prSet>
      <dgm:spPr/>
    </dgm:pt>
    <dgm:pt modelId="{9F769657-7CA5-4C57-8756-144967C3A824}" type="pres">
      <dgm:prSet presAssocID="{B915D985-2531-4B3B-8DC5-6E2CDFA5F952}" presName="spaceBetweenRectangles" presStyleCnt="0"/>
      <dgm:spPr/>
    </dgm:pt>
    <dgm:pt modelId="{D73D198F-B498-4D64-8107-FAFF605939F4}" type="pres">
      <dgm:prSet presAssocID="{6029DD1D-99A6-4A62-9C16-33452C08B8BE}" presName="parentLin" presStyleCnt="0"/>
      <dgm:spPr/>
    </dgm:pt>
    <dgm:pt modelId="{1FFE243F-DE9B-44C8-BAC1-4CC360869260}" type="pres">
      <dgm:prSet presAssocID="{6029DD1D-99A6-4A62-9C16-33452C08B8BE}" presName="parentLeftMargin" presStyleLbl="node1" presStyleIdx="1" presStyleCnt="3"/>
      <dgm:spPr/>
    </dgm:pt>
    <dgm:pt modelId="{95F53512-B131-472D-AB2A-1B6D64EE415A}" type="pres">
      <dgm:prSet presAssocID="{6029DD1D-99A6-4A62-9C16-33452C08B8BE}" presName="parentText" presStyleLbl="node1" presStyleIdx="2" presStyleCnt="3" custScaleX="100293" custScaleY="142388">
        <dgm:presLayoutVars>
          <dgm:chMax val="0"/>
          <dgm:bulletEnabled val="1"/>
        </dgm:presLayoutVars>
      </dgm:prSet>
      <dgm:spPr/>
    </dgm:pt>
    <dgm:pt modelId="{BE6F7324-370A-4D5D-99CE-B6C8BF62E58E}" type="pres">
      <dgm:prSet presAssocID="{6029DD1D-99A6-4A62-9C16-33452C08B8BE}" presName="negativeSpace" presStyleCnt="0"/>
      <dgm:spPr/>
    </dgm:pt>
    <dgm:pt modelId="{9B09EA76-3FD2-48DF-9788-472844337788}" type="pres">
      <dgm:prSet presAssocID="{6029DD1D-99A6-4A62-9C16-33452C08B8BE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77A565F-6DC6-4D1B-9537-962E6502B7BD}" type="presOf" srcId="{6029DD1D-99A6-4A62-9C16-33452C08B8BE}" destId="{95F53512-B131-472D-AB2A-1B6D64EE415A}" srcOrd="1" destOrd="0" presId="urn:microsoft.com/office/officeart/2005/8/layout/list1"/>
    <dgm:cxn modelId="{5FC94848-4AF3-47DA-916B-C6D0B77375EF}" type="presOf" srcId="{6DE4AA74-C829-4334-B260-56E09A3668BC}" destId="{7B21142B-6759-4663-B409-F3A6EE35C955}" srcOrd="0" destOrd="0" presId="urn:microsoft.com/office/officeart/2005/8/layout/list1"/>
    <dgm:cxn modelId="{AB49A868-C430-42AA-9DA4-D93454DEE1A9}" type="presOf" srcId="{0326D856-5277-46D0-BF06-ADF49F5F06FC}" destId="{3AA56ABB-8FBD-4236-ADA4-A6B2F33E45E1}" srcOrd="0" destOrd="0" presId="urn:microsoft.com/office/officeart/2005/8/layout/list1"/>
    <dgm:cxn modelId="{6B0AB489-4000-4824-B29B-2B988FD9A28E}" type="presOf" srcId="{1EB5EC51-EC02-4BAD-8410-7A835131A082}" destId="{3CE2EE01-D2EF-4300-BA3D-9E15942324E9}" srcOrd="1" destOrd="0" presId="urn:microsoft.com/office/officeart/2005/8/layout/list1"/>
    <dgm:cxn modelId="{17799194-0B2F-4AD8-9EAF-E1ADC48B629E}" type="presOf" srcId="{0326D856-5277-46D0-BF06-ADF49F5F06FC}" destId="{C22910EF-1F7C-4A66-B517-028BC1016107}" srcOrd="1" destOrd="0" presId="urn:microsoft.com/office/officeart/2005/8/layout/list1"/>
    <dgm:cxn modelId="{077B9596-031A-40D2-B9D6-AB5D005F4B96}" srcId="{6DE4AA74-C829-4334-B260-56E09A3668BC}" destId="{1EB5EC51-EC02-4BAD-8410-7A835131A082}" srcOrd="1" destOrd="0" parTransId="{733D9159-6ADA-44E1-9A4B-3284DA4A9D42}" sibTransId="{B915D985-2531-4B3B-8DC5-6E2CDFA5F952}"/>
    <dgm:cxn modelId="{7DFE9FD6-E369-4BF2-B347-48A7BDA9B3B5}" type="presOf" srcId="{1EB5EC51-EC02-4BAD-8410-7A835131A082}" destId="{40DFAE3A-F053-49F6-925C-B136286836BB}" srcOrd="0" destOrd="0" presId="urn:microsoft.com/office/officeart/2005/8/layout/list1"/>
    <dgm:cxn modelId="{43B5C7D8-D592-4A49-B1B1-09B8A332CD61}" srcId="{6DE4AA74-C829-4334-B260-56E09A3668BC}" destId="{0326D856-5277-46D0-BF06-ADF49F5F06FC}" srcOrd="0" destOrd="0" parTransId="{C45DFCA8-CD72-4397-86A7-8BD0360C293C}" sibTransId="{928E5D62-ED78-40F0-9C48-63905B58E6BB}"/>
    <dgm:cxn modelId="{7DD9D0EE-A4D6-4884-95DD-6DED95D3C6E5}" srcId="{6DE4AA74-C829-4334-B260-56E09A3668BC}" destId="{6029DD1D-99A6-4A62-9C16-33452C08B8BE}" srcOrd="2" destOrd="0" parTransId="{D7D2FEBD-DEB5-4D34-9A28-96228B3B0EAE}" sibTransId="{B98DA52D-5E8B-4E47-A2B8-0E3D5C894CEE}"/>
    <dgm:cxn modelId="{31355AF2-1417-4D39-A290-9D1A276ECB45}" type="presOf" srcId="{6029DD1D-99A6-4A62-9C16-33452C08B8BE}" destId="{1FFE243F-DE9B-44C8-BAC1-4CC360869260}" srcOrd="0" destOrd="0" presId="urn:microsoft.com/office/officeart/2005/8/layout/list1"/>
    <dgm:cxn modelId="{DB5AD2F0-A058-4ACC-BD3E-18016F1D8121}" type="presParOf" srcId="{7B21142B-6759-4663-B409-F3A6EE35C955}" destId="{1E212D4C-4201-4357-985B-D1612F4DF243}" srcOrd="0" destOrd="0" presId="urn:microsoft.com/office/officeart/2005/8/layout/list1"/>
    <dgm:cxn modelId="{6AB9FF1E-3CAD-463C-8AE2-16CF8F6B2FCA}" type="presParOf" srcId="{1E212D4C-4201-4357-985B-D1612F4DF243}" destId="{3AA56ABB-8FBD-4236-ADA4-A6B2F33E45E1}" srcOrd="0" destOrd="0" presId="urn:microsoft.com/office/officeart/2005/8/layout/list1"/>
    <dgm:cxn modelId="{CB63BEC4-A731-485F-B948-685E0603304D}" type="presParOf" srcId="{1E212D4C-4201-4357-985B-D1612F4DF243}" destId="{C22910EF-1F7C-4A66-B517-028BC1016107}" srcOrd="1" destOrd="0" presId="urn:microsoft.com/office/officeart/2005/8/layout/list1"/>
    <dgm:cxn modelId="{8769263D-F075-4094-839A-2199A2C3660B}" type="presParOf" srcId="{7B21142B-6759-4663-B409-F3A6EE35C955}" destId="{27F32650-9288-4E3C-BA88-B57A85381E9B}" srcOrd="1" destOrd="0" presId="urn:microsoft.com/office/officeart/2005/8/layout/list1"/>
    <dgm:cxn modelId="{1AD602FD-850F-44BE-9F6E-274DE7332240}" type="presParOf" srcId="{7B21142B-6759-4663-B409-F3A6EE35C955}" destId="{59BC300A-C96B-4177-A24E-543656D21383}" srcOrd="2" destOrd="0" presId="urn:microsoft.com/office/officeart/2005/8/layout/list1"/>
    <dgm:cxn modelId="{161089FA-5B7A-4C3C-A3D8-9723B9FF6EEB}" type="presParOf" srcId="{7B21142B-6759-4663-B409-F3A6EE35C955}" destId="{7E9BFDAD-7D0E-4007-9FDC-C64F341C5820}" srcOrd="3" destOrd="0" presId="urn:microsoft.com/office/officeart/2005/8/layout/list1"/>
    <dgm:cxn modelId="{91257919-C032-4A09-BB30-4C2D2DA4E01F}" type="presParOf" srcId="{7B21142B-6759-4663-B409-F3A6EE35C955}" destId="{0EAC7BEA-8062-4EA3-B207-8C9827E2E77C}" srcOrd="4" destOrd="0" presId="urn:microsoft.com/office/officeart/2005/8/layout/list1"/>
    <dgm:cxn modelId="{D3E104DF-7CED-4A06-ABDF-CDB54494AEDD}" type="presParOf" srcId="{0EAC7BEA-8062-4EA3-B207-8C9827E2E77C}" destId="{40DFAE3A-F053-49F6-925C-B136286836BB}" srcOrd="0" destOrd="0" presId="urn:microsoft.com/office/officeart/2005/8/layout/list1"/>
    <dgm:cxn modelId="{9404E8F8-12F9-493D-88E8-E9CF0E1EDD46}" type="presParOf" srcId="{0EAC7BEA-8062-4EA3-B207-8C9827E2E77C}" destId="{3CE2EE01-D2EF-4300-BA3D-9E15942324E9}" srcOrd="1" destOrd="0" presId="urn:microsoft.com/office/officeart/2005/8/layout/list1"/>
    <dgm:cxn modelId="{BC03B26E-639C-49AC-B011-3B0153BDAB88}" type="presParOf" srcId="{7B21142B-6759-4663-B409-F3A6EE35C955}" destId="{9ACF2F91-5BDC-48B0-B255-EC657A589783}" srcOrd="5" destOrd="0" presId="urn:microsoft.com/office/officeart/2005/8/layout/list1"/>
    <dgm:cxn modelId="{FE6E92C5-D3FF-4992-9433-DFCF5C875942}" type="presParOf" srcId="{7B21142B-6759-4663-B409-F3A6EE35C955}" destId="{C8519BC7-E092-4172-9DAF-99D6E24244BB}" srcOrd="6" destOrd="0" presId="urn:microsoft.com/office/officeart/2005/8/layout/list1"/>
    <dgm:cxn modelId="{45129E53-997B-4260-A8EC-E8F7188FFD2F}" type="presParOf" srcId="{7B21142B-6759-4663-B409-F3A6EE35C955}" destId="{9F769657-7CA5-4C57-8756-144967C3A824}" srcOrd="7" destOrd="0" presId="urn:microsoft.com/office/officeart/2005/8/layout/list1"/>
    <dgm:cxn modelId="{5E4542D9-79A3-4779-A2A1-E427AE4A9236}" type="presParOf" srcId="{7B21142B-6759-4663-B409-F3A6EE35C955}" destId="{D73D198F-B498-4D64-8107-FAFF605939F4}" srcOrd="8" destOrd="0" presId="urn:microsoft.com/office/officeart/2005/8/layout/list1"/>
    <dgm:cxn modelId="{8B663D9A-D3AF-43A2-AAA3-ED5BF3DE82EA}" type="presParOf" srcId="{D73D198F-B498-4D64-8107-FAFF605939F4}" destId="{1FFE243F-DE9B-44C8-BAC1-4CC360869260}" srcOrd="0" destOrd="0" presId="urn:microsoft.com/office/officeart/2005/8/layout/list1"/>
    <dgm:cxn modelId="{E7734669-9291-443C-A3EA-9FF9BE3A36D3}" type="presParOf" srcId="{D73D198F-B498-4D64-8107-FAFF605939F4}" destId="{95F53512-B131-472D-AB2A-1B6D64EE415A}" srcOrd="1" destOrd="0" presId="urn:microsoft.com/office/officeart/2005/8/layout/list1"/>
    <dgm:cxn modelId="{D04F5585-3570-4BC2-9632-DDFEF194934C}" type="presParOf" srcId="{7B21142B-6759-4663-B409-F3A6EE35C955}" destId="{BE6F7324-370A-4D5D-99CE-B6C8BF62E58E}" srcOrd="9" destOrd="0" presId="urn:microsoft.com/office/officeart/2005/8/layout/list1"/>
    <dgm:cxn modelId="{424FAD16-D8BC-46D6-A1F6-487DE360720D}" type="presParOf" srcId="{7B21142B-6759-4663-B409-F3A6EE35C955}" destId="{9B09EA76-3FD2-48DF-9788-47284433778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46E0F34-1257-4491-B2C4-B55A7574C43D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5D3B3AC-F0EB-4EC1-B1E7-43C8AE33B980}">
      <dgm:prSet phldrT="[Texto]" custT="1"/>
      <dgm:spPr/>
      <dgm:t>
        <a:bodyPr/>
        <a:lstStyle/>
        <a:p>
          <a:pPr algn="ctr"/>
          <a:r>
            <a:rPr lang="pt-BR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Identificação</a:t>
          </a:r>
        </a:p>
      </dgm:t>
    </dgm:pt>
    <dgm:pt modelId="{8B6B3FE9-2BBF-4091-AF0F-F118F20D69D9}" type="parTrans" cxnId="{24F9B37C-8C8E-4AB0-A8CE-7AE89B251B19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A85C84D-FCBF-40F0-BF8A-12EDE9B3074A}" type="sibTrans" cxnId="{24F9B37C-8C8E-4AB0-A8CE-7AE89B251B19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D1FCC6B-354B-4018-B363-512A408E9F5D}">
      <dgm:prSet phldrT="[Texto]" custT="1"/>
      <dgm:spPr/>
      <dgm:t>
        <a:bodyPr/>
        <a:lstStyle/>
        <a:p>
          <a:r>
            <a:rPr lang="pt-BR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Análise </a:t>
          </a:r>
        </a:p>
      </dgm:t>
    </dgm:pt>
    <dgm:pt modelId="{66762084-5A00-4AF7-97DC-189ABD32CB49}" type="parTrans" cxnId="{118F3543-9A85-40AD-A1F2-CA215BE1D97D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92B694-4C9D-43D9-B860-0A76D077A12D}" type="sibTrans" cxnId="{118F3543-9A85-40AD-A1F2-CA215BE1D97D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86A1E8-6C67-411E-9BFF-40602F12A5FA}">
      <dgm:prSet phldrT="[Texto]" custT="1"/>
      <dgm:spPr/>
      <dgm:t>
        <a:bodyPr/>
        <a:lstStyle/>
        <a:p>
          <a:r>
            <a:rPr lang="pt-BR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Avaliação </a:t>
          </a:r>
        </a:p>
      </dgm:t>
    </dgm:pt>
    <dgm:pt modelId="{249F0AC3-515A-418A-B415-0AE2DAFC8FD7}" type="parTrans" cxnId="{92470577-7671-4E6B-B731-D6174445C89E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F63D2F-CE0F-41F6-BD75-53A11352B539}" type="sibTrans" cxnId="{92470577-7671-4E6B-B731-D6174445C89E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3C241E-1FC1-4DD5-9500-99FC7BACED3A}">
      <dgm:prSet phldrT="[Texto]" custT="1"/>
      <dgm:spPr/>
      <dgm:t>
        <a:bodyPr/>
        <a:lstStyle/>
        <a:p>
          <a:r>
            <a:rPr lang="pt-BR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Tratamento </a:t>
          </a:r>
        </a:p>
      </dgm:t>
    </dgm:pt>
    <dgm:pt modelId="{FEFA60ED-8F1B-4558-B80C-975008BCFCB1}" type="parTrans" cxnId="{2BDF5137-ADE4-422E-8B96-E9C1F6C19D24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BE993D-E1DC-45B6-A66A-C693D23167F6}" type="sibTrans" cxnId="{2BDF5137-ADE4-422E-8B96-E9C1F6C19D24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8D744B-5907-47C1-B38C-63CFC6BE8324}">
      <dgm:prSet phldrT="[Texto]" custT="1"/>
      <dgm:spPr/>
      <dgm:t>
        <a:bodyPr/>
        <a:lstStyle/>
        <a:p>
          <a:r>
            <a:rPr lang="pt-BR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Monitoramento das ações</a:t>
          </a:r>
        </a:p>
      </dgm:t>
    </dgm:pt>
    <dgm:pt modelId="{29B9033E-9E0C-496B-91AB-33566DF54D4F}" type="parTrans" cxnId="{551DFCFA-C665-444E-8D29-9BFE809C3115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82A66C-84B0-44B5-A273-214268DAC091}" type="sibTrans" cxnId="{551DFCFA-C665-444E-8D29-9BFE809C3115}">
      <dgm:prSet/>
      <dgm:spPr/>
      <dgm:t>
        <a:bodyPr/>
        <a:lstStyle/>
        <a:p>
          <a:endParaRPr lang="pt-BR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22320F2-131E-4929-9F01-18AF9B8399BB}" type="pres">
      <dgm:prSet presAssocID="{B46E0F34-1257-4491-B2C4-B55A7574C43D}" presName="cycle" presStyleCnt="0">
        <dgm:presLayoutVars>
          <dgm:dir/>
          <dgm:resizeHandles val="exact"/>
        </dgm:presLayoutVars>
      </dgm:prSet>
      <dgm:spPr/>
    </dgm:pt>
    <dgm:pt modelId="{F793742B-D972-482E-8288-EC5AA0E8D58A}" type="pres">
      <dgm:prSet presAssocID="{35D3B3AC-F0EB-4EC1-B1E7-43C8AE33B980}" presName="node" presStyleLbl="node1" presStyleIdx="0" presStyleCnt="5" custScaleX="127779">
        <dgm:presLayoutVars>
          <dgm:bulletEnabled val="1"/>
        </dgm:presLayoutVars>
      </dgm:prSet>
      <dgm:spPr/>
    </dgm:pt>
    <dgm:pt modelId="{A74FA1B6-74B6-4663-9F2A-80EF52CD5742}" type="pres">
      <dgm:prSet presAssocID="{35D3B3AC-F0EB-4EC1-B1E7-43C8AE33B980}" presName="spNode" presStyleCnt="0"/>
      <dgm:spPr/>
    </dgm:pt>
    <dgm:pt modelId="{5BCA8DD8-1578-4144-84BA-C0BB96E428AE}" type="pres">
      <dgm:prSet presAssocID="{1A85C84D-FCBF-40F0-BF8A-12EDE9B3074A}" presName="sibTrans" presStyleLbl="sibTrans1D1" presStyleIdx="0" presStyleCnt="5"/>
      <dgm:spPr/>
    </dgm:pt>
    <dgm:pt modelId="{A94C1F11-33A2-4998-B40F-67BCB96B92E6}" type="pres">
      <dgm:prSet presAssocID="{0D1FCC6B-354B-4018-B363-512A408E9F5D}" presName="node" presStyleLbl="node1" presStyleIdx="1" presStyleCnt="5">
        <dgm:presLayoutVars>
          <dgm:bulletEnabled val="1"/>
        </dgm:presLayoutVars>
      </dgm:prSet>
      <dgm:spPr/>
    </dgm:pt>
    <dgm:pt modelId="{B9D7D44E-8570-459E-BB7E-E3B2F0DA0D56}" type="pres">
      <dgm:prSet presAssocID="{0D1FCC6B-354B-4018-B363-512A408E9F5D}" presName="spNode" presStyleCnt="0"/>
      <dgm:spPr/>
    </dgm:pt>
    <dgm:pt modelId="{BDECBA22-4B3F-477D-AD55-ADB13C150F9A}" type="pres">
      <dgm:prSet presAssocID="{B592B694-4C9D-43D9-B860-0A76D077A12D}" presName="sibTrans" presStyleLbl="sibTrans1D1" presStyleIdx="1" presStyleCnt="5"/>
      <dgm:spPr/>
    </dgm:pt>
    <dgm:pt modelId="{CC77C505-61AD-4DBD-87FD-0A47F2BD976A}" type="pres">
      <dgm:prSet presAssocID="{9186A1E8-6C67-411E-9BFF-40602F12A5FA}" presName="node" presStyleLbl="node1" presStyleIdx="2" presStyleCnt="5">
        <dgm:presLayoutVars>
          <dgm:bulletEnabled val="1"/>
        </dgm:presLayoutVars>
      </dgm:prSet>
      <dgm:spPr/>
    </dgm:pt>
    <dgm:pt modelId="{423F0621-A939-485E-8043-2F87BD11E495}" type="pres">
      <dgm:prSet presAssocID="{9186A1E8-6C67-411E-9BFF-40602F12A5FA}" presName="spNode" presStyleCnt="0"/>
      <dgm:spPr/>
    </dgm:pt>
    <dgm:pt modelId="{06CD7CAD-2E08-4B26-B19B-3EB8E8404DD5}" type="pres">
      <dgm:prSet presAssocID="{05F63D2F-CE0F-41F6-BD75-53A11352B539}" presName="sibTrans" presStyleLbl="sibTrans1D1" presStyleIdx="2" presStyleCnt="5"/>
      <dgm:spPr/>
    </dgm:pt>
    <dgm:pt modelId="{6DA8A66C-9A46-44B1-AE3E-D60AD9B03B2B}" type="pres">
      <dgm:prSet presAssocID="{8A3C241E-1FC1-4DD5-9500-99FC7BACED3A}" presName="node" presStyleLbl="node1" presStyleIdx="3" presStyleCnt="5">
        <dgm:presLayoutVars>
          <dgm:bulletEnabled val="1"/>
        </dgm:presLayoutVars>
      </dgm:prSet>
      <dgm:spPr/>
    </dgm:pt>
    <dgm:pt modelId="{B9BFC20F-70F3-4AEF-A7C9-FFC8D89654BE}" type="pres">
      <dgm:prSet presAssocID="{8A3C241E-1FC1-4DD5-9500-99FC7BACED3A}" presName="spNode" presStyleCnt="0"/>
      <dgm:spPr/>
    </dgm:pt>
    <dgm:pt modelId="{292C0385-E40A-48E4-942D-45E487606390}" type="pres">
      <dgm:prSet presAssocID="{A4BE993D-E1DC-45B6-A66A-C693D23167F6}" presName="sibTrans" presStyleLbl="sibTrans1D1" presStyleIdx="3" presStyleCnt="5"/>
      <dgm:spPr/>
    </dgm:pt>
    <dgm:pt modelId="{4631F07D-8EC0-4D0D-9895-FFB56AF807AF}" type="pres">
      <dgm:prSet presAssocID="{818D744B-5907-47C1-B38C-63CFC6BE8324}" presName="node" presStyleLbl="node1" presStyleIdx="4" presStyleCnt="5" custScaleX="127449">
        <dgm:presLayoutVars>
          <dgm:bulletEnabled val="1"/>
        </dgm:presLayoutVars>
      </dgm:prSet>
      <dgm:spPr/>
    </dgm:pt>
    <dgm:pt modelId="{B9B1116A-AA2C-4639-A4B5-9CDC765D5889}" type="pres">
      <dgm:prSet presAssocID="{818D744B-5907-47C1-B38C-63CFC6BE8324}" presName="spNode" presStyleCnt="0"/>
      <dgm:spPr/>
    </dgm:pt>
    <dgm:pt modelId="{A4E7B24D-6841-4461-BD20-EDE699353642}" type="pres">
      <dgm:prSet presAssocID="{2C82A66C-84B0-44B5-A273-214268DAC091}" presName="sibTrans" presStyleLbl="sibTrans1D1" presStyleIdx="4" presStyleCnt="5"/>
      <dgm:spPr/>
    </dgm:pt>
  </dgm:ptLst>
  <dgm:cxnLst>
    <dgm:cxn modelId="{13610E0D-DB50-4694-8DDC-2F2055DB2213}" type="presOf" srcId="{818D744B-5907-47C1-B38C-63CFC6BE8324}" destId="{4631F07D-8EC0-4D0D-9895-FFB56AF807AF}" srcOrd="0" destOrd="0" presId="urn:microsoft.com/office/officeart/2005/8/layout/cycle5"/>
    <dgm:cxn modelId="{D5D1101D-9F37-4538-A8DD-9848DE625E6F}" type="presOf" srcId="{35D3B3AC-F0EB-4EC1-B1E7-43C8AE33B980}" destId="{F793742B-D972-482E-8288-EC5AA0E8D58A}" srcOrd="0" destOrd="0" presId="urn:microsoft.com/office/officeart/2005/8/layout/cycle5"/>
    <dgm:cxn modelId="{909F3E30-465A-4133-B823-40C04DC3F67F}" type="presOf" srcId="{8A3C241E-1FC1-4DD5-9500-99FC7BACED3A}" destId="{6DA8A66C-9A46-44B1-AE3E-D60AD9B03B2B}" srcOrd="0" destOrd="0" presId="urn:microsoft.com/office/officeart/2005/8/layout/cycle5"/>
    <dgm:cxn modelId="{2BDF5137-ADE4-422E-8B96-E9C1F6C19D24}" srcId="{B46E0F34-1257-4491-B2C4-B55A7574C43D}" destId="{8A3C241E-1FC1-4DD5-9500-99FC7BACED3A}" srcOrd="3" destOrd="0" parTransId="{FEFA60ED-8F1B-4558-B80C-975008BCFCB1}" sibTransId="{A4BE993D-E1DC-45B6-A66A-C693D23167F6}"/>
    <dgm:cxn modelId="{118F3543-9A85-40AD-A1F2-CA215BE1D97D}" srcId="{B46E0F34-1257-4491-B2C4-B55A7574C43D}" destId="{0D1FCC6B-354B-4018-B363-512A408E9F5D}" srcOrd="1" destOrd="0" parTransId="{66762084-5A00-4AF7-97DC-189ABD32CB49}" sibTransId="{B592B694-4C9D-43D9-B860-0A76D077A12D}"/>
    <dgm:cxn modelId="{6B5C3E4F-10B4-4534-BEBD-FA7DD05CA116}" type="presOf" srcId="{B592B694-4C9D-43D9-B860-0A76D077A12D}" destId="{BDECBA22-4B3F-477D-AD55-ADB13C150F9A}" srcOrd="0" destOrd="0" presId="urn:microsoft.com/office/officeart/2005/8/layout/cycle5"/>
    <dgm:cxn modelId="{1DD0D16F-AF3E-4B0D-9BA3-AF319BB1BBF9}" type="presOf" srcId="{2C82A66C-84B0-44B5-A273-214268DAC091}" destId="{A4E7B24D-6841-4461-BD20-EDE699353642}" srcOrd="0" destOrd="0" presId="urn:microsoft.com/office/officeart/2005/8/layout/cycle5"/>
    <dgm:cxn modelId="{F4D30571-6B26-453C-8F82-9FE2B78A1203}" type="presOf" srcId="{B46E0F34-1257-4491-B2C4-B55A7574C43D}" destId="{D22320F2-131E-4929-9F01-18AF9B8399BB}" srcOrd="0" destOrd="0" presId="urn:microsoft.com/office/officeart/2005/8/layout/cycle5"/>
    <dgm:cxn modelId="{7E12E853-78C8-4123-B815-80EFD02A300A}" type="presOf" srcId="{A4BE993D-E1DC-45B6-A66A-C693D23167F6}" destId="{292C0385-E40A-48E4-942D-45E487606390}" srcOrd="0" destOrd="0" presId="urn:microsoft.com/office/officeart/2005/8/layout/cycle5"/>
    <dgm:cxn modelId="{92470577-7671-4E6B-B731-D6174445C89E}" srcId="{B46E0F34-1257-4491-B2C4-B55A7574C43D}" destId="{9186A1E8-6C67-411E-9BFF-40602F12A5FA}" srcOrd="2" destOrd="0" parTransId="{249F0AC3-515A-418A-B415-0AE2DAFC8FD7}" sibTransId="{05F63D2F-CE0F-41F6-BD75-53A11352B539}"/>
    <dgm:cxn modelId="{24F9B37C-8C8E-4AB0-A8CE-7AE89B251B19}" srcId="{B46E0F34-1257-4491-B2C4-B55A7574C43D}" destId="{35D3B3AC-F0EB-4EC1-B1E7-43C8AE33B980}" srcOrd="0" destOrd="0" parTransId="{8B6B3FE9-2BBF-4091-AF0F-F118F20D69D9}" sibTransId="{1A85C84D-FCBF-40F0-BF8A-12EDE9B3074A}"/>
    <dgm:cxn modelId="{E0C5928E-68DA-46EF-92F6-9DB9C108F488}" type="presOf" srcId="{9186A1E8-6C67-411E-9BFF-40602F12A5FA}" destId="{CC77C505-61AD-4DBD-87FD-0A47F2BD976A}" srcOrd="0" destOrd="0" presId="urn:microsoft.com/office/officeart/2005/8/layout/cycle5"/>
    <dgm:cxn modelId="{26BE9999-6E01-4820-A836-F75646513BEB}" type="presOf" srcId="{05F63D2F-CE0F-41F6-BD75-53A11352B539}" destId="{06CD7CAD-2E08-4B26-B19B-3EB8E8404DD5}" srcOrd="0" destOrd="0" presId="urn:microsoft.com/office/officeart/2005/8/layout/cycle5"/>
    <dgm:cxn modelId="{84DA30E3-9C4C-4015-B909-8F4658619342}" type="presOf" srcId="{0D1FCC6B-354B-4018-B363-512A408E9F5D}" destId="{A94C1F11-33A2-4998-B40F-67BCB96B92E6}" srcOrd="0" destOrd="0" presId="urn:microsoft.com/office/officeart/2005/8/layout/cycle5"/>
    <dgm:cxn modelId="{725B6EEC-05BB-4BCF-A799-AAB3C1CDFE28}" type="presOf" srcId="{1A85C84D-FCBF-40F0-BF8A-12EDE9B3074A}" destId="{5BCA8DD8-1578-4144-84BA-C0BB96E428AE}" srcOrd="0" destOrd="0" presId="urn:microsoft.com/office/officeart/2005/8/layout/cycle5"/>
    <dgm:cxn modelId="{551DFCFA-C665-444E-8D29-9BFE809C3115}" srcId="{B46E0F34-1257-4491-B2C4-B55A7574C43D}" destId="{818D744B-5907-47C1-B38C-63CFC6BE8324}" srcOrd="4" destOrd="0" parTransId="{29B9033E-9E0C-496B-91AB-33566DF54D4F}" sibTransId="{2C82A66C-84B0-44B5-A273-214268DAC091}"/>
    <dgm:cxn modelId="{4EA16BBE-1909-4C05-9C59-70DA2B68E27C}" type="presParOf" srcId="{D22320F2-131E-4929-9F01-18AF9B8399BB}" destId="{F793742B-D972-482E-8288-EC5AA0E8D58A}" srcOrd="0" destOrd="0" presId="urn:microsoft.com/office/officeart/2005/8/layout/cycle5"/>
    <dgm:cxn modelId="{D0020EEB-0E07-4C1F-A168-22E2ADDD4597}" type="presParOf" srcId="{D22320F2-131E-4929-9F01-18AF9B8399BB}" destId="{A74FA1B6-74B6-4663-9F2A-80EF52CD5742}" srcOrd="1" destOrd="0" presId="urn:microsoft.com/office/officeart/2005/8/layout/cycle5"/>
    <dgm:cxn modelId="{AF6AAE58-1A31-4F80-990F-F1B812843DB6}" type="presParOf" srcId="{D22320F2-131E-4929-9F01-18AF9B8399BB}" destId="{5BCA8DD8-1578-4144-84BA-C0BB96E428AE}" srcOrd="2" destOrd="0" presId="urn:microsoft.com/office/officeart/2005/8/layout/cycle5"/>
    <dgm:cxn modelId="{FC9B95F5-7CA6-4929-B715-7F7C03D58EE8}" type="presParOf" srcId="{D22320F2-131E-4929-9F01-18AF9B8399BB}" destId="{A94C1F11-33A2-4998-B40F-67BCB96B92E6}" srcOrd="3" destOrd="0" presId="urn:microsoft.com/office/officeart/2005/8/layout/cycle5"/>
    <dgm:cxn modelId="{430DFB2E-6F51-4AB6-80DC-FAF1FF36837E}" type="presParOf" srcId="{D22320F2-131E-4929-9F01-18AF9B8399BB}" destId="{B9D7D44E-8570-459E-BB7E-E3B2F0DA0D56}" srcOrd="4" destOrd="0" presId="urn:microsoft.com/office/officeart/2005/8/layout/cycle5"/>
    <dgm:cxn modelId="{16341FB9-D758-4B84-BBD0-DA4D32E2AFCC}" type="presParOf" srcId="{D22320F2-131E-4929-9F01-18AF9B8399BB}" destId="{BDECBA22-4B3F-477D-AD55-ADB13C150F9A}" srcOrd="5" destOrd="0" presId="urn:microsoft.com/office/officeart/2005/8/layout/cycle5"/>
    <dgm:cxn modelId="{81147C24-BA38-49C6-B4EB-F63A838D1202}" type="presParOf" srcId="{D22320F2-131E-4929-9F01-18AF9B8399BB}" destId="{CC77C505-61AD-4DBD-87FD-0A47F2BD976A}" srcOrd="6" destOrd="0" presId="urn:microsoft.com/office/officeart/2005/8/layout/cycle5"/>
    <dgm:cxn modelId="{E7651CD4-097D-4DD9-97DA-144D8007282C}" type="presParOf" srcId="{D22320F2-131E-4929-9F01-18AF9B8399BB}" destId="{423F0621-A939-485E-8043-2F87BD11E495}" srcOrd="7" destOrd="0" presId="urn:microsoft.com/office/officeart/2005/8/layout/cycle5"/>
    <dgm:cxn modelId="{5512A7D2-F2EF-499C-AE45-6A84DB0A57A7}" type="presParOf" srcId="{D22320F2-131E-4929-9F01-18AF9B8399BB}" destId="{06CD7CAD-2E08-4B26-B19B-3EB8E8404DD5}" srcOrd="8" destOrd="0" presId="urn:microsoft.com/office/officeart/2005/8/layout/cycle5"/>
    <dgm:cxn modelId="{2169F13C-4931-4A74-8EC8-A4FA7014D830}" type="presParOf" srcId="{D22320F2-131E-4929-9F01-18AF9B8399BB}" destId="{6DA8A66C-9A46-44B1-AE3E-D60AD9B03B2B}" srcOrd="9" destOrd="0" presId="urn:microsoft.com/office/officeart/2005/8/layout/cycle5"/>
    <dgm:cxn modelId="{35946AEE-6523-426F-B81D-8AD486B3CACB}" type="presParOf" srcId="{D22320F2-131E-4929-9F01-18AF9B8399BB}" destId="{B9BFC20F-70F3-4AEF-A7C9-FFC8D89654BE}" srcOrd="10" destOrd="0" presId="urn:microsoft.com/office/officeart/2005/8/layout/cycle5"/>
    <dgm:cxn modelId="{73276286-1D4C-45FB-A0B8-4E1DECB1E75A}" type="presParOf" srcId="{D22320F2-131E-4929-9F01-18AF9B8399BB}" destId="{292C0385-E40A-48E4-942D-45E487606390}" srcOrd="11" destOrd="0" presId="urn:microsoft.com/office/officeart/2005/8/layout/cycle5"/>
    <dgm:cxn modelId="{43CF019A-E46A-4811-B41B-E3ED9CA8B043}" type="presParOf" srcId="{D22320F2-131E-4929-9F01-18AF9B8399BB}" destId="{4631F07D-8EC0-4D0D-9895-FFB56AF807AF}" srcOrd="12" destOrd="0" presId="urn:microsoft.com/office/officeart/2005/8/layout/cycle5"/>
    <dgm:cxn modelId="{39212897-5424-453B-AC11-F1BC8443F9BC}" type="presParOf" srcId="{D22320F2-131E-4929-9F01-18AF9B8399BB}" destId="{B9B1116A-AA2C-4639-A4B5-9CDC765D5889}" srcOrd="13" destOrd="0" presId="urn:microsoft.com/office/officeart/2005/8/layout/cycle5"/>
    <dgm:cxn modelId="{14BEC803-131C-4985-B158-3612EA8E88E1}" type="presParOf" srcId="{D22320F2-131E-4929-9F01-18AF9B8399BB}" destId="{A4E7B24D-6841-4461-BD20-EDE699353642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B7AC8D9-D926-496C-B452-29E2C81D5968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599B51D-CC9A-4F1B-AB84-F0BC8F4C3844}">
      <dgm:prSet phldrT="[Texto]"/>
      <dgm:spPr/>
      <dgm:t>
        <a:bodyPr/>
        <a:lstStyle/>
        <a:p>
          <a:r>
            <a:rPr lang="pt-BR" dirty="0"/>
            <a:t>Inspeção</a:t>
          </a:r>
        </a:p>
      </dgm:t>
    </dgm:pt>
    <dgm:pt modelId="{EE2D6314-59C6-4931-8BF2-B1238D41BFAB}" type="parTrans" cxnId="{1C635119-2121-4F38-97C7-31394AD15C25}">
      <dgm:prSet/>
      <dgm:spPr/>
      <dgm:t>
        <a:bodyPr/>
        <a:lstStyle/>
        <a:p>
          <a:endParaRPr lang="pt-BR"/>
        </a:p>
      </dgm:t>
    </dgm:pt>
    <dgm:pt modelId="{466D76CE-77C8-4EF6-9AAE-B28BE2F33679}" type="sibTrans" cxnId="{1C635119-2121-4F38-97C7-31394AD15C25}">
      <dgm:prSet/>
      <dgm:spPr/>
      <dgm:t>
        <a:bodyPr/>
        <a:lstStyle/>
        <a:p>
          <a:endParaRPr lang="pt-BR"/>
        </a:p>
      </dgm:t>
    </dgm:pt>
    <dgm:pt modelId="{894CE83B-165E-4283-AAB1-38F44AE8983C}">
      <dgm:prSet phldrT="[Texto]"/>
      <dgm:spPr/>
      <dgm:t>
        <a:bodyPr/>
        <a:lstStyle/>
        <a:p>
          <a:r>
            <a:rPr lang="pt-BR" dirty="0"/>
            <a:t>Monitoramento</a:t>
          </a:r>
        </a:p>
      </dgm:t>
    </dgm:pt>
    <dgm:pt modelId="{5ECD43D6-0D7E-4213-B02B-00DA89E5A01A}" type="parTrans" cxnId="{70137514-6BB5-4332-855D-A18D9F0B94BF}">
      <dgm:prSet/>
      <dgm:spPr/>
      <dgm:t>
        <a:bodyPr/>
        <a:lstStyle/>
        <a:p>
          <a:endParaRPr lang="pt-BR"/>
        </a:p>
      </dgm:t>
    </dgm:pt>
    <dgm:pt modelId="{AC929F36-FB93-4B4A-A1F1-B28A440AB0E3}" type="sibTrans" cxnId="{70137514-6BB5-4332-855D-A18D9F0B94BF}">
      <dgm:prSet/>
      <dgm:spPr/>
      <dgm:t>
        <a:bodyPr/>
        <a:lstStyle/>
        <a:p>
          <a:endParaRPr lang="pt-BR"/>
        </a:p>
      </dgm:t>
    </dgm:pt>
    <dgm:pt modelId="{C5A3C5D9-879D-4ED5-9FCD-958CDA1597F9}" type="pres">
      <dgm:prSet presAssocID="{BB7AC8D9-D926-496C-B452-29E2C81D5968}" presName="cycle" presStyleCnt="0">
        <dgm:presLayoutVars>
          <dgm:dir/>
          <dgm:resizeHandles val="exact"/>
        </dgm:presLayoutVars>
      </dgm:prSet>
      <dgm:spPr/>
    </dgm:pt>
    <dgm:pt modelId="{92B8D998-1456-419C-95E3-D855AC4C56C0}" type="pres">
      <dgm:prSet presAssocID="{9599B51D-CC9A-4F1B-AB84-F0BC8F4C3844}" presName="arrow" presStyleLbl="node1" presStyleIdx="0" presStyleCnt="2" custScaleX="88086">
        <dgm:presLayoutVars>
          <dgm:bulletEnabled val="1"/>
        </dgm:presLayoutVars>
      </dgm:prSet>
      <dgm:spPr/>
    </dgm:pt>
    <dgm:pt modelId="{C4ED63CD-4F5D-48C5-B73D-7395C5C614A8}" type="pres">
      <dgm:prSet presAssocID="{894CE83B-165E-4283-AAB1-38F44AE8983C}" presName="arrow" presStyleLbl="node1" presStyleIdx="1" presStyleCnt="2" custScaleX="87272" custRadScaleRad="96303" custRadScaleInc="342">
        <dgm:presLayoutVars>
          <dgm:bulletEnabled val="1"/>
        </dgm:presLayoutVars>
      </dgm:prSet>
      <dgm:spPr/>
    </dgm:pt>
  </dgm:ptLst>
  <dgm:cxnLst>
    <dgm:cxn modelId="{03CF000D-813E-428B-9D98-B8D6C02319A5}" type="presOf" srcId="{894CE83B-165E-4283-AAB1-38F44AE8983C}" destId="{C4ED63CD-4F5D-48C5-B73D-7395C5C614A8}" srcOrd="0" destOrd="0" presId="urn:microsoft.com/office/officeart/2005/8/layout/arrow1"/>
    <dgm:cxn modelId="{70137514-6BB5-4332-855D-A18D9F0B94BF}" srcId="{BB7AC8D9-D926-496C-B452-29E2C81D5968}" destId="{894CE83B-165E-4283-AAB1-38F44AE8983C}" srcOrd="1" destOrd="0" parTransId="{5ECD43D6-0D7E-4213-B02B-00DA89E5A01A}" sibTransId="{AC929F36-FB93-4B4A-A1F1-B28A440AB0E3}"/>
    <dgm:cxn modelId="{1C635119-2121-4F38-97C7-31394AD15C25}" srcId="{BB7AC8D9-D926-496C-B452-29E2C81D5968}" destId="{9599B51D-CC9A-4F1B-AB84-F0BC8F4C3844}" srcOrd="0" destOrd="0" parTransId="{EE2D6314-59C6-4931-8BF2-B1238D41BFAB}" sibTransId="{466D76CE-77C8-4EF6-9AAE-B28BE2F33679}"/>
    <dgm:cxn modelId="{AE3E0529-6C5D-4E7F-993F-231885AF8C9B}" type="presOf" srcId="{9599B51D-CC9A-4F1B-AB84-F0BC8F4C3844}" destId="{92B8D998-1456-419C-95E3-D855AC4C56C0}" srcOrd="0" destOrd="0" presId="urn:microsoft.com/office/officeart/2005/8/layout/arrow1"/>
    <dgm:cxn modelId="{E24776D1-C973-4CEB-AE86-2D02D6472283}" type="presOf" srcId="{BB7AC8D9-D926-496C-B452-29E2C81D5968}" destId="{C5A3C5D9-879D-4ED5-9FCD-958CDA1597F9}" srcOrd="0" destOrd="0" presId="urn:microsoft.com/office/officeart/2005/8/layout/arrow1"/>
    <dgm:cxn modelId="{0133BF1B-35C6-427F-BB71-5F47DC65504B}" type="presParOf" srcId="{C5A3C5D9-879D-4ED5-9FCD-958CDA1597F9}" destId="{92B8D998-1456-419C-95E3-D855AC4C56C0}" srcOrd="0" destOrd="0" presId="urn:microsoft.com/office/officeart/2005/8/layout/arrow1"/>
    <dgm:cxn modelId="{3DBF81C4-4859-4B60-B148-3F1E3E142236}" type="presParOf" srcId="{C5A3C5D9-879D-4ED5-9FCD-958CDA1597F9}" destId="{C4ED63CD-4F5D-48C5-B73D-7395C5C614A8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0A2AB8-E964-4A69-B201-4238497038C2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1E8607D-2BAA-4510-950E-6484658E3F7B}">
      <dgm:prSet phldrT="[Texto]"/>
      <dgm:spPr/>
      <dgm:t>
        <a:bodyPr/>
        <a:lstStyle/>
        <a:p>
          <a:r>
            <a:rPr lang="pt-BR" dirty="0" err="1"/>
            <a:t>Risicare</a:t>
          </a:r>
          <a:r>
            <a:rPr lang="pt-BR" dirty="0"/>
            <a:t>: ousar</a:t>
          </a:r>
        </a:p>
      </dgm:t>
    </dgm:pt>
    <dgm:pt modelId="{DB41F7FB-4014-4D21-B04A-10E7BAB198B4}" type="parTrans" cxnId="{59F131DC-360E-42C7-A7A3-A833184F2A9B}">
      <dgm:prSet/>
      <dgm:spPr/>
      <dgm:t>
        <a:bodyPr/>
        <a:lstStyle/>
        <a:p>
          <a:endParaRPr lang="pt-BR"/>
        </a:p>
      </dgm:t>
    </dgm:pt>
    <dgm:pt modelId="{C4485C9E-02EC-43F4-91F0-2146FBC0F429}" type="sibTrans" cxnId="{59F131DC-360E-42C7-A7A3-A833184F2A9B}">
      <dgm:prSet/>
      <dgm:spPr/>
      <dgm:t>
        <a:bodyPr/>
        <a:lstStyle/>
        <a:p>
          <a:endParaRPr lang="pt-BR"/>
        </a:p>
      </dgm:t>
    </dgm:pt>
    <dgm:pt modelId="{3A63DC44-7EFD-4351-98AA-062301D6C5D8}">
      <dgm:prSet phldrT="[Texto]"/>
      <dgm:spPr/>
      <dgm:t>
        <a:bodyPr/>
        <a:lstStyle/>
        <a:p>
          <a:r>
            <a:rPr lang="pt-BR" dirty="0" err="1"/>
            <a:t>Resecum</a:t>
          </a:r>
          <a:r>
            <a:rPr lang="pt-BR" dirty="0"/>
            <a:t>:</a:t>
          </a:r>
        </a:p>
        <a:p>
          <a:r>
            <a:rPr lang="pt-BR" dirty="0"/>
            <a:t>O que corta</a:t>
          </a:r>
        </a:p>
      </dgm:t>
    </dgm:pt>
    <dgm:pt modelId="{3DA97836-06AA-49B6-8E18-5CEA298D0E2C}" type="parTrans" cxnId="{37BB8F5E-6BE6-4DF3-BE92-4C356C08223A}">
      <dgm:prSet/>
      <dgm:spPr/>
      <dgm:t>
        <a:bodyPr/>
        <a:lstStyle/>
        <a:p>
          <a:endParaRPr lang="pt-BR"/>
        </a:p>
      </dgm:t>
    </dgm:pt>
    <dgm:pt modelId="{A6C6C4F0-13AA-4E43-ABE8-B94D1CFCA99B}" type="sibTrans" cxnId="{37BB8F5E-6BE6-4DF3-BE92-4C356C08223A}">
      <dgm:prSet/>
      <dgm:spPr/>
      <dgm:t>
        <a:bodyPr/>
        <a:lstStyle/>
        <a:p>
          <a:endParaRPr lang="pt-BR"/>
        </a:p>
      </dgm:t>
    </dgm:pt>
    <dgm:pt modelId="{B239C7E6-3084-4261-9DDA-2B076B3FE3F1}" type="pres">
      <dgm:prSet presAssocID="{810A2AB8-E964-4A69-B201-4238497038C2}" presName="diagram" presStyleCnt="0">
        <dgm:presLayoutVars>
          <dgm:dir/>
          <dgm:resizeHandles val="exact"/>
        </dgm:presLayoutVars>
      </dgm:prSet>
      <dgm:spPr/>
    </dgm:pt>
    <dgm:pt modelId="{50786992-3FFF-4B49-8787-968DC9DF45A4}" type="pres">
      <dgm:prSet presAssocID="{B1E8607D-2BAA-4510-950E-6484658E3F7B}" presName="arrow" presStyleLbl="node1" presStyleIdx="0" presStyleCnt="2">
        <dgm:presLayoutVars>
          <dgm:bulletEnabled val="1"/>
        </dgm:presLayoutVars>
      </dgm:prSet>
      <dgm:spPr/>
    </dgm:pt>
    <dgm:pt modelId="{51B24EC5-564F-4139-98E9-686BDD5B7B5A}" type="pres">
      <dgm:prSet presAssocID="{3A63DC44-7EFD-4351-98AA-062301D6C5D8}" presName="arrow" presStyleLbl="node1" presStyleIdx="1" presStyleCnt="2">
        <dgm:presLayoutVars>
          <dgm:bulletEnabled val="1"/>
        </dgm:presLayoutVars>
      </dgm:prSet>
      <dgm:spPr/>
    </dgm:pt>
  </dgm:ptLst>
  <dgm:cxnLst>
    <dgm:cxn modelId="{D8A02433-FFFC-471D-82C7-8BCA8CA4C3C5}" type="presOf" srcId="{810A2AB8-E964-4A69-B201-4238497038C2}" destId="{B239C7E6-3084-4261-9DDA-2B076B3FE3F1}" srcOrd="0" destOrd="0" presId="urn:microsoft.com/office/officeart/2005/8/layout/arrow5"/>
    <dgm:cxn modelId="{37BB8F5E-6BE6-4DF3-BE92-4C356C08223A}" srcId="{810A2AB8-E964-4A69-B201-4238497038C2}" destId="{3A63DC44-7EFD-4351-98AA-062301D6C5D8}" srcOrd="1" destOrd="0" parTransId="{3DA97836-06AA-49B6-8E18-5CEA298D0E2C}" sibTransId="{A6C6C4F0-13AA-4E43-ABE8-B94D1CFCA99B}"/>
    <dgm:cxn modelId="{9B438D74-D3D4-4EA6-8DB5-866BF4792265}" type="presOf" srcId="{B1E8607D-2BAA-4510-950E-6484658E3F7B}" destId="{50786992-3FFF-4B49-8787-968DC9DF45A4}" srcOrd="0" destOrd="0" presId="urn:microsoft.com/office/officeart/2005/8/layout/arrow5"/>
    <dgm:cxn modelId="{D89D48AF-FB0B-48AC-BAC4-DD1F80FD6FC6}" type="presOf" srcId="{3A63DC44-7EFD-4351-98AA-062301D6C5D8}" destId="{51B24EC5-564F-4139-98E9-686BDD5B7B5A}" srcOrd="0" destOrd="0" presId="urn:microsoft.com/office/officeart/2005/8/layout/arrow5"/>
    <dgm:cxn modelId="{59F131DC-360E-42C7-A7A3-A833184F2A9B}" srcId="{810A2AB8-E964-4A69-B201-4238497038C2}" destId="{B1E8607D-2BAA-4510-950E-6484658E3F7B}" srcOrd="0" destOrd="0" parTransId="{DB41F7FB-4014-4D21-B04A-10E7BAB198B4}" sibTransId="{C4485C9E-02EC-43F4-91F0-2146FBC0F429}"/>
    <dgm:cxn modelId="{3A83EA05-ED84-4C9E-8895-C127D5F4A250}" type="presParOf" srcId="{B239C7E6-3084-4261-9DDA-2B076B3FE3F1}" destId="{50786992-3FFF-4B49-8787-968DC9DF45A4}" srcOrd="0" destOrd="0" presId="urn:microsoft.com/office/officeart/2005/8/layout/arrow5"/>
    <dgm:cxn modelId="{1C3E4608-B678-4E54-80EE-9DCFE6D8D978}" type="presParOf" srcId="{B239C7E6-3084-4261-9DDA-2B076B3FE3F1}" destId="{51B24EC5-564F-4139-98E9-686BDD5B7B5A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7197A3-0B40-4507-890D-0FCB26D51F4A}" type="doc">
      <dgm:prSet loTypeId="urn:microsoft.com/office/officeart/2005/8/layout/arrow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59D79BB-71ED-41CD-BFB8-A7B3CC772C31}">
      <dgm:prSet phldrT="[Texto]"/>
      <dgm:spPr/>
      <dgm:t>
        <a:bodyPr/>
        <a:lstStyle/>
        <a:p>
          <a:r>
            <a:rPr lang="pt-BR" dirty="0"/>
            <a:t>Ciência</a:t>
          </a:r>
        </a:p>
      </dgm:t>
    </dgm:pt>
    <dgm:pt modelId="{6A95E157-C0C4-4251-BED1-41744A7DE783}" type="parTrans" cxnId="{D7BF6C38-1DFE-43F8-9B4F-07EBFA555D7C}">
      <dgm:prSet/>
      <dgm:spPr/>
      <dgm:t>
        <a:bodyPr/>
        <a:lstStyle/>
        <a:p>
          <a:endParaRPr lang="pt-BR"/>
        </a:p>
      </dgm:t>
    </dgm:pt>
    <dgm:pt modelId="{01BFC026-F448-4C89-876B-3B2594C816AC}" type="sibTrans" cxnId="{D7BF6C38-1DFE-43F8-9B4F-07EBFA555D7C}">
      <dgm:prSet/>
      <dgm:spPr/>
      <dgm:t>
        <a:bodyPr/>
        <a:lstStyle/>
        <a:p>
          <a:endParaRPr lang="pt-BR"/>
        </a:p>
      </dgm:t>
    </dgm:pt>
    <dgm:pt modelId="{B08453D5-3A08-4092-8D18-0AB3ED220F43}">
      <dgm:prSet phldrT="[Texto]"/>
      <dgm:spPr/>
      <dgm:t>
        <a:bodyPr/>
        <a:lstStyle/>
        <a:p>
          <a:r>
            <a:rPr lang="pt-BR" dirty="0"/>
            <a:t>Tecnologia</a:t>
          </a:r>
        </a:p>
      </dgm:t>
    </dgm:pt>
    <dgm:pt modelId="{A915DB03-5E0D-4D6B-96DB-F24D3B7A7287}" type="parTrans" cxnId="{F1333CF6-2E33-4E6D-BE14-ACADF7D24114}">
      <dgm:prSet/>
      <dgm:spPr/>
      <dgm:t>
        <a:bodyPr/>
        <a:lstStyle/>
        <a:p>
          <a:endParaRPr lang="pt-BR"/>
        </a:p>
      </dgm:t>
    </dgm:pt>
    <dgm:pt modelId="{683FD43E-1B05-4601-9397-434B5D2A5A21}" type="sibTrans" cxnId="{F1333CF6-2E33-4E6D-BE14-ACADF7D24114}">
      <dgm:prSet/>
      <dgm:spPr/>
      <dgm:t>
        <a:bodyPr/>
        <a:lstStyle/>
        <a:p>
          <a:endParaRPr lang="pt-BR"/>
        </a:p>
      </dgm:t>
    </dgm:pt>
    <dgm:pt modelId="{14E22D10-A214-4C8B-B6CD-53F8D10D04F5}" type="pres">
      <dgm:prSet presAssocID="{2E7197A3-0B40-4507-890D-0FCB26D51F4A}" presName="compositeShape" presStyleCnt="0">
        <dgm:presLayoutVars>
          <dgm:chMax val="2"/>
          <dgm:dir/>
          <dgm:resizeHandles val="exact"/>
        </dgm:presLayoutVars>
      </dgm:prSet>
      <dgm:spPr/>
    </dgm:pt>
    <dgm:pt modelId="{BA1714C3-03AD-49DC-9ACB-AE323AA086CE}" type="pres">
      <dgm:prSet presAssocID="{2E7197A3-0B40-4507-890D-0FCB26D51F4A}" presName="ribbon" presStyleLbl="node1" presStyleIdx="0" presStyleCnt="1" custLinFactNeighborX="23173" custLinFactNeighborY="-1016"/>
      <dgm:spPr/>
    </dgm:pt>
    <dgm:pt modelId="{EB2C5EE0-5A0F-418C-A9EE-7E39E19D6002}" type="pres">
      <dgm:prSet presAssocID="{2E7197A3-0B40-4507-890D-0FCB26D51F4A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94FC4E96-7758-49EB-8010-410971306F9A}" type="pres">
      <dgm:prSet presAssocID="{2E7197A3-0B40-4507-890D-0FCB26D51F4A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71ED610-A647-40DD-915F-D5B36A9070FE}" type="presOf" srcId="{2E7197A3-0B40-4507-890D-0FCB26D51F4A}" destId="{14E22D10-A214-4C8B-B6CD-53F8D10D04F5}" srcOrd="0" destOrd="0" presId="urn:microsoft.com/office/officeart/2005/8/layout/arrow6"/>
    <dgm:cxn modelId="{2B9A6C31-571E-4A18-88F4-37E68A4A406F}" type="presOf" srcId="{B08453D5-3A08-4092-8D18-0AB3ED220F43}" destId="{94FC4E96-7758-49EB-8010-410971306F9A}" srcOrd="0" destOrd="0" presId="urn:microsoft.com/office/officeart/2005/8/layout/arrow6"/>
    <dgm:cxn modelId="{D7BF6C38-1DFE-43F8-9B4F-07EBFA555D7C}" srcId="{2E7197A3-0B40-4507-890D-0FCB26D51F4A}" destId="{159D79BB-71ED-41CD-BFB8-A7B3CC772C31}" srcOrd="0" destOrd="0" parTransId="{6A95E157-C0C4-4251-BED1-41744A7DE783}" sibTransId="{01BFC026-F448-4C89-876B-3B2594C816AC}"/>
    <dgm:cxn modelId="{EB5B3DA6-A996-489F-ABF5-ECB7D3775599}" type="presOf" srcId="{159D79BB-71ED-41CD-BFB8-A7B3CC772C31}" destId="{EB2C5EE0-5A0F-418C-A9EE-7E39E19D6002}" srcOrd="0" destOrd="0" presId="urn:microsoft.com/office/officeart/2005/8/layout/arrow6"/>
    <dgm:cxn modelId="{F1333CF6-2E33-4E6D-BE14-ACADF7D24114}" srcId="{2E7197A3-0B40-4507-890D-0FCB26D51F4A}" destId="{B08453D5-3A08-4092-8D18-0AB3ED220F43}" srcOrd="1" destOrd="0" parTransId="{A915DB03-5E0D-4D6B-96DB-F24D3B7A7287}" sibTransId="{683FD43E-1B05-4601-9397-434B5D2A5A21}"/>
    <dgm:cxn modelId="{94B9FF8F-09C1-450A-88DF-C8520EFBBA01}" type="presParOf" srcId="{14E22D10-A214-4C8B-B6CD-53F8D10D04F5}" destId="{BA1714C3-03AD-49DC-9ACB-AE323AA086CE}" srcOrd="0" destOrd="0" presId="urn:microsoft.com/office/officeart/2005/8/layout/arrow6"/>
    <dgm:cxn modelId="{0B1D85BF-4812-4EAB-BD3D-538F0459C086}" type="presParOf" srcId="{14E22D10-A214-4C8B-B6CD-53F8D10D04F5}" destId="{EB2C5EE0-5A0F-418C-A9EE-7E39E19D6002}" srcOrd="1" destOrd="0" presId="urn:microsoft.com/office/officeart/2005/8/layout/arrow6"/>
    <dgm:cxn modelId="{27B5E9C5-DAC6-4C3D-9D5B-EBA4A58F001D}" type="presParOf" srcId="{14E22D10-A214-4C8B-B6CD-53F8D10D04F5}" destId="{94FC4E96-7758-49EB-8010-410971306F9A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EE1F9CB-4D4A-45F0-94B9-8E3C36606A51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DC39DD8A-6684-435A-85C4-0070B7A5FFD8}">
      <dgm:prSet phldrT="[Texto]"/>
      <dgm:spPr/>
      <dgm:t>
        <a:bodyPr/>
        <a:lstStyle/>
        <a:p>
          <a:r>
            <a:rPr lang="pt-BR" dirty="0"/>
            <a:t>Perigo</a:t>
          </a:r>
        </a:p>
      </dgm:t>
    </dgm:pt>
    <dgm:pt modelId="{ECF66EE4-8997-432B-882D-93F213064A36}" type="parTrans" cxnId="{4A5380DA-97E9-4A9C-9CA5-302440946BEB}">
      <dgm:prSet/>
      <dgm:spPr/>
      <dgm:t>
        <a:bodyPr/>
        <a:lstStyle/>
        <a:p>
          <a:endParaRPr lang="pt-BR"/>
        </a:p>
      </dgm:t>
    </dgm:pt>
    <dgm:pt modelId="{EDD2A270-0389-48AF-B13F-3384231F4FC0}" type="sibTrans" cxnId="{4A5380DA-97E9-4A9C-9CA5-302440946BEB}">
      <dgm:prSet/>
      <dgm:spPr/>
      <dgm:t>
        <a:bodyPr/>
        <a:lstStyle/>
        <a:p>
          <a:endParaRPr lang="pt-BR"/>
        </a:p>
      </dgm:t>
    </dgm:pt>
    <dgm:pt modelId="{8755158F-2218-43E2-A865-CFEFFD4294A9}">
      <dgm:prSet phldrT="[Texto]"/>
      <dgm:spPr/>
      <dgm:t>
        <a:bodyPr/>
        <a:lstStyle/>
        <a:p>
          <a:r>
            <a:rPr lang="pt-BR" dirty="0"/>
            <a:t>Interação</a:t>
          </a:r>
        </a:p>
      </dgm:t>
    </dgm:pt>
    <dgm:pt modelId="{B555832C-3906-4431-8B4C-97A031C85DE9}" type="parTrans" cxnId="{C5E175F5-A60F-4DFB-B8A0-D5BFCC8AC926}">
      <dgm:prSet/>
      <dgm:spPr/>
      <dgm:t>
        <a:bodyPr/>
        <a:lstStyle/>
        <a:p>
          <a:endParaRPr lang="pt-BR"/>
        </a:p>
      </dgm:t>
    </dgm:pt>
    <dgm:pt modelId="{301AD919-77EE-4CE5-B6A3-475FE42C111A}" type="sibTrans" cxnId="{C5E175F5-A60F-4DFB-B8A0-D5BFCC8AC926}">
      <dgm:prSet/>
      <dgm:spPr/>
      <dgm:t>
        <a:bodyPr/>
        <a:lstStyle/>
        <a:p>
          <a:endParaRPr lang="pt-BR"/>
        </a:p>
      </dgm:t>
    </dgm:pt>
    <dgm:pt modelId="{52EEC51B-F7CE-4F94-B1DB-62B511A321C8}">
      <dgm:prSet phldrT="[Texto]"/>
      <dgm:spPr/>
      <dgm:t>
        <a:bodyPr/>
        <a:lstStyle/>
        <a:p>
          <a:r>
            <a:rPr lang="pt-BR" dirty="0"/>
            <a:t>Risco</a:t>
          </a:r>
        </a:p>
      </dgm:t>
    </dgm:pt>
    <dgm:pt modelId="{907A4E92-5435-4F30-A0B3-8F410F771AA1}" type="parTrans" cxnId="{DBF98490-4309-4D11-8F49-FA64BDDBAB3F}">
      <dgm:prSet/>
      <dgm:spPr/>
      <dgm:t>
        <a:bodyPr/>
        <a:lstStyle/>
        <a:p>
          <a:endParaRPr lang="pt-BR"/>
        </a:p>
      </dgm:t>
    </dgm:pt>
    <dgm:pt modelId="{B496D162-3F31-4F76-B927-ECA1FE78A938}" type="sibTrans" cxnId="{DBF98490-4309-4D11-8F49-FA64BDDBAB3F}">
      <dgm:prSet/>
      <dgm:spPr/>
      <dgm:t>
        <a:bodyPr/>
        <a:lstStyle/>
        <a:p>
          <a:endParaRPr lang="pt-BR"/>
        </a:p>
      </dgm:t>
    </dgm:pt>
    <dgm:pt modelId="{5FB356A7-1CAD-4FFF-9C81-07ECCB1C0667}" type="pres">
      <dgm:prSet presAssocID="{4EE1F9CB-4D4A-45F0-94B9-8E3C36606A51}" presName="Name0" presStyleCnt="0">
        <dgm:presLayoutVars>
          <dgm:dir/>
          <dgm:resizeHandles val="exact"/>
        </dgm:presLayoutVars>
      </dgm:prSet>
      <dgm:spPr/>
    </dgm:pt>
    <dgm:pt modelId="{1F1E81FD-1ED9-46A7-B477-C662B597137A}" type="pres">
      <dgm:prSet presAssocID="{4EE1F9CB-4D4A-45F0-94B9-8E3C36606A51}" presName="vNodes" presStyleCnt="0"/>
      <dgm:spPr/>
    </dgm:pt>
    <dgm:pt modelId="{20A6AB6B-2654-4ED0-8C7D-25D5FDE8CB33}" type="pres">
      <dgm:prSet presAssocID="{DC39DD8A-6684-435A-85C4-0070B7A5FFD8}" presName="node" presStyleLbl="node1" presStyleIdx="0" presStyleCnt="3">
        <dgm:presLayoutVars>
          <dgm:bulletEnabled val="1"/>
        </dgm:presLayoutVars>
      </dgm:prSet>
      <dgm:spPr/>
    </dgm:pt>
    <dgm:pt modelId="{C642A89D-D0C0-4AAB-B29B-2748D126293C}" type="pres">
      <dgm:prSet presAssocID="{EDD2A270-0389-48AF-B13F-3384231F4FC0}" presName="spacerT" presStyleCnt="0"/>
      <dgm:spPr/>
    </dgm:pt>
    <dgm:pt modelId="{F735E53E-CCBD-4FC6-A62C-52B6C41D2747}" type="pres">
      <dgm:prSet presAssocID="{EDD2A270-0389-48AF-B13F-3384231F4FC0}" presName="sibTrans" presStyleLbl="sibTrans2D1" presStyleIdx="0" presStyleCnt="2"/>
      <dgm:spPr/>
    </dgm:pt>
    <dgm:pt modelId="{83F11F7E-7824-4FB5-BD13-E8B0AB229A29}" type="pres">
      <dgm:prSet presAssocID="{EDD2A270-0389-48AF-B13F-3384231F4FC0}" presName="spacerB" presStyleCnt="0"/>
      <dgm:spPr/>
    </dgm:pt>
    <dgm:pt modelId="{C683B426-E536-4EAD-8D17-E49B34568C89}" type="pres">
      <dgm:prSet presAssocID="{8755158F-2218-43E2-A865-CFEFFD4294A9}" presName="node" presStyleLbl="node1" presStyleIdx="1" presStyleCnt="3">
        <dgm:presLayoutVars>
          <dgm:bulletEnabled val="1"/>
        </dgm:presLayoutVars>
      </dgm:prSet>
      <dgm:spPr/>
    </dgm:pt>
    <dgm:pt modelId="{BB050423-7A81-4F1C-B556-3CB7CEE3749F}" type="pres">
      <dgm:prSet presAssocID="{4EE1F9CB-4D4A-45F0-94B9-8E3C36606A51}" presName="sibTransLast" presStyleLbl="sibTrans2D1" presStyleIdx="1" presStyleCnt="2"/>
      <dgm:spPr/>
    </dgm:pt>
    <dgm:pt modelId="{CCF4F4EB-5622-4975-B744-DA7AC806E188}" type="pres">
      <dgm:prSet presAssocID="{4EE1F9CB-4D4A-45F0-94B9-8E3C36606A51}" presName="connectorText" presStyleLbl="sibTrans2D1" presStyleIdx="1" presStyleCnt="2"/>
      <dgm:spPr/>
    </dgm:pt>
    <dgm:pt modelId="{5C304082-2C04-4C9F-8149-5BA0E542D547}" type="pres">
      <dgm:prSet presAssocID="{4EE1F9CB-4D4A-45F0-94B9-8E3C36606A51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B94EA802-1684-4DB4-BF98-F3E5FAF2EDC7}" type="presOf" srcId="{4EE1F9CB-4D4A-45F0-94B9-8E3C36606A51}" destId="{5FB356A7-1CAD-4FFF-9C81-07ECCB1C0667}" srcOrd="0" destOrd="0" presId="urn:microsoft.com/office/officeart/2005/8/layout/equation2"/>
    <dgm:cxn modelId="{9C3AB941-798C-4812-BC9F-80A231EC0AEA}" type="presOf" srcId="{52EEC51B-F7CE-4F94-B1DB-62B511A321C8}" destId="{5C304082-2C04-4C9F-8149-5BA0E542D547}" srcOrd="0" destOrd="0" presId="urn:microsoft.com/office/officeart/2005/8/layout/equation2"/>
    <dgm:cxn modelId="{7ED50B67-689D-485C-8AAC-151AB6AC68E6}" type="presOf" srcId="{8755158F-2218-43E2-A865-CFEFFD4294A9}" destId="{C683B426-E536-4EAD-8D17-E49B34568C89}" srcOrd="0" destOrd="0" presId="urn:microsoft.com/office/officeart/2005/8/layout/equation2"/>
    <dgm:cxn modelId="{36908351-F3E7-44E6-9780-23EA4650B880}" type="presOf" srcId="{301AD919-77EE-4CE5-B6A3-475FE42C111A}" destId="{CCF4F4EB-5622-4975-B744-DA7AC806E188}" srcOrd="1" destOrd="0" presId="urn:microsoft.com/office/officeart/2005/8/layout/equation2"/>
    <dgm:cxn modelId="{DBF98490-4309-4D11-8F49-FA64BDDBAB3F}" srcId="{4EE1F9CB-4D4A-45F0-94B9-8E3C36606A51}" destId="{52EEC51B-F7CE-4F94-B1DB-62B511A321C8}" srcOrd="2" destOrd="0" parTransId="{907A4E92-5435-4F30-A0B3-8F410F771AA1}" sibTransId="{B496D162-3F31-4F76-B927-ECA1FE78A938}"/>
    <dgm:cxn modelId="{80679EA6-B4D8-47D1-9B2B-85425DC37FBD}" type="presOf" srcId="{EDD2A270-0389-48AF-B13F-3384231F4FC0}" destId="{F735E53E-CCBD-4FC6-A62C-52B6C41D2747}" srcOrd="0" destOrd="0" presId="urn:microsoft.com/office/officeart/2005/8/layout/equation2"/>
    <dgm:cxn modelId="{39E538AB-79DE-43F4-A253-BFCCE2A2269C}" type="presOf" srcId="{301AD919-77EE-4CE5-B6A3-475FE42C111A}" destId="{BB050423-7A81-4F1C-B556-3CB7CEE3749F}" srcOrd="0" destOrd="0" presId="urn:microsoft.com/office/officeart/2005/8/layout/equation2"/>
    <dgm:cxn modelId="{5AA290B5-6923-48DE-A28D-8DAA3C22B1DB}" type="presOf" srcId="{DC39DD8A-6684-435A-85C4-0070B7A5FFD8}" destId="{20A6AB6B-2654-4ED0-8C7D-25D5FDE8CB33}" srcOrd="0" destOrd="0" presId="urn:microsoft.com/office/officeart/2005/8/layout/equation2"/>
    <dgm:cxn modelId="{4A5380DA-97E9-4A9C-9CA5-302440946BEB}" srcId="{4EE1F9CB-4D4A-45F0-94B9-8E3C36606A51}" destId="{DC39DD8A-6684-435A-85C4-0070B7A5FFD8}" srcOrd="0" destOrd="0" parTransId="{ECF66EE4-8997-432B-882D-93F213064A36}" sibTransId="{EDD2A270-0389-48AF-B13F-3384231F4FC0}"/>
    <dgm:cxn modelId="{C5E175F5-A60F-4DFB-B8A0-D5BFCC8AC926}" srcId="{4EE1F9CB-4D4A-45F0-94B9-8E3C36606A51}" destId="{8755158F-2218-43E2-A865-CFEFFD4294A9}" srcOrd="1" destOrd="0" parTransId="{B555832C-3906-4431-8B4C-97A031C85DE9}" sibTransId="{301AD919-77EE-4CE5-B6A3-475FE42C111A}"/>
    <dgm:cxn modelId="{4A8F7FEE-7235-4A34-BC29-193AA13ACA58}" type="presParOf" srcId="{5FB356A7-1CAD-4FFF-9C81-07ECCB1C0667}" destId="{1F1E81FD-1ED9-46A7-B477-C662B597137A}" srcOrd="0" destOrd="0" presId="urn:microsoft.com/office/officeart/2005/8/layout/equation2"/>
    <dgm:cxn modelId="{7573D8F3-9B3E-4E07-AE3D-DF977AC2852F}" type="presParOf" srcId="{1F1E81FD-1ED9-46A7-B477-C662B597137A}" destId="{20A6AB6B-2654-4ED0-8C7D-25D5FDE8CB33}" srcOrd="0" destOrd="0" presId="urn:microsoft.com/office/officeart/2005/8/layout/equation2"/>
    <dgm:cxn modelId="{DF7B71DC-8524-4B03-9673-75D1B22724E9}" type="presParOf" srcId="{1F1E81FD-1ED9-46A7-B477-C662B597137A}" destId="{C642A89D-D0C0-4AAB-B29B-2748D126293C}" srcOrd="1" destOrd="0" presId="urn:microsoft.com/office/officeart/2005/8/layout/equation2"/>
    <dgm:cxn modelId="{E054C5D8-EE7B-420B-8D5B-C8945C555AF4}" type="presParOf" srcId="{1F1E81FD-1ED9-46A7-B477-C662B597137A}" destId="{F735E53E-CCBD-4FC6-A62C-52B6C41D2747}" srcOrd="2" destOrd="0" presId="urn:microsoft.com/office/officeart/2005/8/layout/equation2"/>
    <dgm:cxn modelId="{20220500-A710-4DEF-9152-ED116DECFC3B}" type="presParOf" srcId="{1F1E81FD-1ED9-46A7-B477-C662B597137A}" destId="{83F11F7E-7824-4FB5-BD13-E8B0AB229A29}" srcOrd="3" destOrd="0" presId="urn:microsoft.com/office/officeart/2005/8/layout/equation2"/>
    <dgm:cxn modelId="{B0F3B929-A34B-4395-BCFA-A33C5E0AB95A}" type="presParOf" srcId="{1F1E81FD-1ED9-46A7-B477-C662B597137A}" destId="{C683B426-E536-4EAD-8D17-E49B34568C89}" srcOrd="4" destOrd="0" presId="urn:microsoft.com/office/officeart/2005/8/layout/equation2"/>
    <dgm:cxn modelId="{35EEB000-193B-4D8B-ADBE-75E2F166511B}" type="presParOf" srcId="{5FB356A7-1CAD-4FFF-9C81-07ECCB1C0667}" destId="{BB050423-7A81-4F1C-B556-3CB7CEE3749F}" srcOrd="1" destOrd="0" presId="urn:microsoft.com/office/officeart/2005/8/layout/equation2"/>
    <dgm:cxn modelId="{A62B7A42-3075-49D7-B1E0-B098FB10FAD8}" type="presParOf" srcId="{BB050423-7A81-4F1C-B556-3CB7CEE3749F}" destId="{CCF4F4EB-5622-4975-B744-DA7AC806E188}" srcOrd="0" destOrd="0" presId="urn:microsoft.com/office/officeart/2005/8/layout/equation2"/>
    <dgm:cxn modelId="{B1A8AE44-E161-4B16-9C0A-170EE7885189}" type="presParOf" srcId="{5FB356A7-1CAD-4FFF-9C81-07ECCB1C0667}" destId="{5C304082-2C04-4C9F-8149-5BA0E542D547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EE1F9CB-4D4A-45F0-94B9-8E3C36606A51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DC39DD8A-6684-435A-85C4-0070B7A5FFD8}">
      <dgm:prSet phldrT="[Texto]"/>
      <dgm:spPr/>
      <dgm:t>
        <a:bodyPr/>
        <a:lstStyle/>
        <a:p>
          <a:r>
            <a:rPr lang="pt-BR" dirty="0"/>
            <a:t>Risco</a:t>
          </a:r>
        </a:p>
      </dgm:t>
    </dgm:pt>
    <dgm:pt modelId="{ECF66EE4-8997-432B-882D-93F213064A36}" type="parTrans" cxnId="{4A5380DA-97E9-4A9C-9CA5-302440946BEB}">
      <dgm:prSet/>
      <dgm:spPr/>
      <dgm:t>
        <a:bodyPr/>
        <a:lstStyle/>
        <a:p>
          <a:endParaRPr lang="pt-BR"/>
        </a:p>
      </dgm:t>
    </dgm:pt>
    <dgm:pt modelId="{EDD2A270-0389-48AF-B13F-3384231F4FC0}" type="sibTrans" cxnId="{4A5380DA-97E9-4A9C-9CA5-302440946BEB}">
      <dgm:prSet/>
      <dgm:spPr/>
      <dgm:t>
        <a:bodyPr/>
        <a:lstStyle/>
        <a:p>
          <a:endParaRPr lang="pt-BR"/>
        </a:p>
      </dgm:t>
    </dgm:pt>
    <dgm:pt modelId="{8755158F-2218-43E2-A865-CFEFFD4294A9}">
      <dgm:prSet phldrT="[Texto]"/>
      <dgm:spPr/>
      <dgm:t>
        <a:bodyPr/>
        <a:lstStyle/>
        <a:p>
          <a:r>
            <a:rPr lang="pt-BR" dirty="0"/>
            <a:t>Efeito não desejado</a:t>
          </a:r>
        </a:p>
      </dgm:t>
    </dgm:pt>
    <dgm:pt modelId="{B555832C-3906-4431-8B4C-97A031C85DE9}" type="parTrans" cxnId="{C5E175F5-A60F-4DFB-B8A0-D5BFCC8AC926}">
      <dgm:prSet/>
      <dgm:spPr/>
      <dgm:t>
        <a:bodyPr/>
        <a:lstStyle/>
        <a:p>
          <a:endParaRPr lang="pt-BR"/>
        </a:p>
      </dgm:t>
    </dgm:pt>
    <dgm:pt modelId="{301AD919-77EE-4CE5-B6A3-475FE42C111A}" type="sibTrans" cxnId="{C5E175F5-A60F-4DFB-B8A0-D5BFCC8AC926}">
      <dgm:prSet/>
      <dgm:spPr/>
      <dgm:t>
        <a:bodyPr/>
        <a:lstStyle/>
        <a:p>
          <a:endParaRPr lang="pt-BR"/>
        </a:p>
      </dgm:t>
    </dgm:pt>
    <dgm:pt modelId="{52EEC51B-F7CE-4F94-B1DB-62B511A321C8}">
      <dgm:prSet phldrT="[Texto]"/>
      <dgm:spPr/>
      <dgm:t>
        <a:bodyPr/>
        <a:lstStyle/>
        <a:p>
          <a:r>
            <a:rPr lang="pt-BR" dirty="0"/>
            <a:t>Evento Adverso</a:t>
          </a:r>
        </a:p>
      </dgm:t>
    </dgm:pt>
    <dgm:pt modelId="{907A4E92-5435-4F30-A0B3-8F410F771AA1}" type="parTrans" cxnId="{DBF98490-4309-4D11-8F49-FA64BDDBAB3F}">
      <dgm:prSet/>
      <dgm:spPr/>
      <dgm:t>
        <a:bodyPr/>
        <a:lstStyle/>
        <a:p>
          <a:endParaRPr lang="pt-BR"/>
        </a:p>
      </dgm:t>
    </dgm:pt>
    <dgm:pt modelId="{B496D162-3F31-4F76-B927-ECA1FE78A938}" type="sibTrans" cxnId="{DBF98490-4309-4D11-8F49-FA64BDDBAB3F}">
      <dgm:prSet/>
      <dgm:spPr/>
      <dgm:t>
        <a:bodyPr/>
        <a:lstStyle/>
        <a:p>
          <a:endParaRPr lang="pt-BR"/>
        </a:p>
      </dgm:t>
    </dgm:pt>
    <dgm:pt modelId="{5FB356A7-1CAD-4FFF-9C81-07ECCB1C0667}" type="pres">
      <dgm:prSet presAssocID="{4EE1F9CB-4D4A-45F0-94B9-8E3C36606A51}" presName="Name0" presStyleCnt="0">
        <dgm:presLayoutVars>
          <dgm:dir/>
          <dgm:resizeHandles val="exact"/>
        </dgm:presLayoutVars>
      </dgm:prSet>
      <dgm:spPr/>
    </dgm:pt>
    <dgm:pt modelId="{1F1E81FD-1ED9-46A7-B477-C662B597137A}" type="pres">
      <dgm:prSet presAssocID="{4EE1F9CB-4D4A-45F0-94B9-8E3C36606A51}" presName="vNodes" presStyleCnt="0"/>
      <dgm:spPr/>
    </dgm:pt>
    <dgm:pt modelId="{20A6AB6B-2654-4ED0-8C7D-25D5FDE8CB33}" type="pres">
      <dgm:prSet presAssocID="{DC39DD8A-6684-435A-85C4-0070B7A5FFD8}" presName="node" presStyleLbl="node1" presStyleIdx="0" presStyleCnt="3" custScaleX="136071">
        <dgm:presLayoutVars>
          <dgm:bulletEnabled val="1"/>
        </dgm:presLayoutVars>
      </dgm:prSet>
      <dgm:spPr/>
    </dgm:pt>
    <dgm:pt modelId="{C642A89D-D0C0-4AAB-B29B-2748D126293C}" type="pres">
      <dgm:prSet presAssocID="{EDD2A270-0389-48AF-B13F-3384231F4FC0}" presName="spacerT" presStyleCnt="0"/>
      <dgm:spPr/>
    </dgm:pt>
    <dgm:pt modelId="{F735E53E-CCBD-4FC6-A62C-52B6C41D2747}" type="pres">
      <dgm:prSet presAssocID="{EDD2A270-0389-48AF-B13F-3384231F4FC0}" presName="sibTrans" presStyleLbl="sibTrans2D1" presStyleIdx="0" presStyleCnt="2"/>
      <dgm:spPr/>
    </dgm:pt>
    <dgm:pt modelId="{83F11F7E-7824-4FB5-BD13-E8B0AB229A29}" type="pres">
      <dgm:prSet presAssocID="{EDD2A270-0389-48AF-B13F-3384231F4FC0}" presName="spacerB" presStyleCnt="0"/>
      <dgm:spPr/>
    </dgm:pt>
    <dgm:pt modelId="{C683B426-E536-4EAD-8D17-E49B34568C89}" type="pres">
      <dgm:prSet presAssocID="{8755158F-2218-43E2-A865-CFEFFD4294A9}" presName="node" presStyleLbl="node1" presStyleIdx="1" presStyleCnt="3" custScaleX="134411">
        <dgm:presLayoutVars>
          <dgm:bulletEnabled val="1"/>
        </dgm:presLayoutVars>
      </dgm:prSet>
      <dgm:spPr/>
    </dgm:pt>
    <dgm:pt modelId="{BB050423-7A81-4F1C-B556-3CB7CEE3749F}" type="pres">
      <dgm:prSet presAssocID="{4EE1F9CB-4D4A-45F0-94B9-8E3C36606A51}" presName="sibTransLast" presStyleLbl="sibTrans2D1" presStyleIdx="1" presStyleCnt="2"/>
      <dgm:spPr/>
    </dgm:pt>
    <dgm:pt modelId="{CCF4F4EB-5622-4975-B744-DA7AC806E188}" type="pres">
      <dgm:prSet presAssocID="{4EE1F9CB-4D4A-45F0-94B9-8E3C36606A51}" presName="connectorText" presStyleLbl="sibTrans2D1" presStyleIdx="1" presStyleCnt="2"/>
      <dgm:spPr/>
    </dgm:pt>
    <dgm:pt modelId="{5C304082-2C04-4C9F-8149-5BA0E542D547}" type="pres">
      <dgm:prSet presAssocID="{4EE1F9CB-4D4A-45F0-94B9-8E3C36606A51}" presName="lastNode" presStyleLbl="node1" presStyleIdx="2" presStyleCnt="3">
        <dgm:presLayoutVars>
          <dgm:bulletEnabled val="1"/>
        </dgm:presLayoutVars>
      </dgm:prSet>
      <dgm:spPr/>
    </dgm:pt>
  </dgm:ptLst>
  <dgm:cxnLst>
    <dgm:cxn modelId="{7FF74839-B4C1-4EB3-A132-72322FF2E2A6}" type="presOf" srcId="{301AD919-77EE-4CE5-B6A3-475FE42C111A}" destId="{CCF4F4EB-5622-4975-B744-DA7AC806E188}" srcOrd="1" destOrd="0" presId="urn:microsoft.com/office/officeart/2005/8/layout/equation2"/>
    <dgm:cxn modelId="{1B15974F-8C76-4B38-8A1B-C42B6EA8A973}" type="presOf" srcId="{301AD919-77EE-4CE5-B6A3-475FE42C111A}" destId="{BB050423-7A81-4F1C-B556-3CB7CEE3749F}" srcOrd="0" destOrd="0" presId="urn:microsoft.com/office/officeart/2005/8/layout/equation2"/>
    <dgm:cxn modelId="{DBF98490-4309-4D11-8F49-FA64BDDBAB3F}" srcId="{4EE1F9CB-4D4A-45F0-94B9-8E3C36606A51}" destId="{52EEC51B-F7CE-4F94-B1DB-62B511A321C8}" srcOrd="2" destOrd="0" parTransId="{907A4E92-5435-4F30-A0B3-8F410F771AA1}" sibTransId="{B496D162-3F31-4F76-B927-ECA1FE78A938}"/>
    <dgm:cxn modelId="{811215AC-1C93-455A-AE64-853EBCDD7E63}" type="presOf" srcId="{4EE1F9CB-4D4A-45F0-94B9-8E3C36606A51}" destId="{5FB356A7-1CAD-4FFF-9C81-07ECCB1C0667}" srcOrd="0" destOrd="0" presId="urn:microsoft.com/office/officeart/2005/8/layout/equation2"/>
    <dgm:cxn modelId="{4A5380DA-97E9-4A9C-9CA5-302440946BEB}" srcId="{4EE1F9CB-4D4A-45F0-94B9-8E3C36606A51}" destId="{DC39DD8A-6684-435A-85C4-0070B7A5FFD8}" srcOrd="0" destOrd="0" parTransId="{ECF66EE4-8997-432B-882D-93F213064A36}" sibTransId="{EDD2A270-0389-48AF-B13F-3384231F4FC0}"/>
    <dgm:cxn modelId="{62538DDB-7ED6-4452-B121-EB5D9BEBBD76}" type="presOf" srcId="{DC39DD8A-6684-435A-85C4-0070B7A5FFD8}" destId="{20A6AB6B-2654-4ED0-8C7D-25D5FDE8CB33}" srcOrd="0" destOrd="0" presId="urn:microsoft.com/office/officeart/2005/8/layout/equation2"/>
    <dgm:cxn modelId="{143C03E7-2456-4C02-9ADC-575F1A5ADF74}" type="presOf" srcId="{EDD2A270-0389-48AF-B13F-3384231F4FC0}" destId="{F735E53E-CCBD-4FC6-A62C-52B6C41D2747}" srcOrd="0" destOrd="0" presId="urn:microsoft.com/office/officeart/2005/8/layout/equation2"/>
    <dgm:cxn modelId="{AC9307E7-34B4-40A7-9614-0DBBC06D5E17}" type="presOf" srcId="{8755158F-2218-43E2-A865-CFEFFD4294A9}" destId="{C683B426-E536-4EAD-8D17-E49B34568C89}" srcOrd="0" destOrd="0" presId="urn:microsoft.com/office/officeart/2005/8/layout/equation2"/>
    <dgm:cxn modelId="{C5E175F5-A60F-4DFB-B8A0-D5BFCC8AC926}" srcId="{4EE1F9CB-4D4A-45F0-94B9-8E3C36606A51}" destId="{8755158F-2218-43E2-A865-CFEFFD4294A9}" srcOrd="1" destOrd="0" parTransId="{B555832C-3906-4431-8B4C-97A031C85DE9}" sibTransId="{301AD919-77EE-4CE5-B6A3-475FE42C111A}"/>
    <dgm:cxn modelId="{B050C4FD-58B8-445E-9C1F-652BD7E3DEDD}" type="presOf" srcId="{52EEC51B-F7CE-4F94-B1DB-62B511A321C8}" destId="{5C304082-2C04-4C9F-8149-5BA0E542D547}" srcOrd="0" destOrd="0" presId="urn:microsoft.com/office/officeart/2005/8/layout/equation2"/>
    <dgm:cxn modelId="{950BB0F3-AF2B-402E-8992-8B5A807FCA16}" type="presParOf" srcId="{5FB356A7-1CAD-4FFF-9C81-07ECCB1C0667}" destId="{1F1E81FD-1ED9-46A7-B477-C662B597137A}" srcOrd="0" destOrd="0" presId="urn:microsoft.com/office/officeart/2005/8/layout/equation2"/>
    <dgm:cxn modelId="{39306017-ABD2-40F4-A5B3-7F18BEAEC245}" type="presParOf" srcId="{1F1E81FD-1ED9-46A7-B477-C662B597137A}" destId="{20A6AB6B-2654-4ED0-8C7D-25D5FDE8CB33}" srcOrd="0" destOrd="0" presId="urn:microsoft.com/office/officeart/2005/8/layout/equation2"/>
    <dgm:cxn modelId="{0E8A892B-7D2C-46DB-81F0-97150E15FA9F}" type="presParOf" srcId="{1F1E81FD-1ED9-46A7-B477-C662B597137A}" destId="{C642A89D-D0C0-4AAB-B29B-2748D126293C}" srcOrd="1" destOrd="0" presId="urn:microsoft.com/office/officeart/2005/8/layout/equation2"/>
    <dgm:cxn modelId="{F1470FE1-C620-4B90-A1D5-E5764F767A03}" type="presParOf" srcId="{1F1E81FD-1ED9-46A7-B477-C662B597137A}" destId="{F735E53E-CCBD-4FC6-A62C-52B6C41D2747}" srcOrd="2" destOrd="0" presId="urn:microsoft.com/office/officeart/2005/8/layout/equation2"/>
    <dgm:cxn modelId="{964A30EC-AE8D-48F1-B1A2-3F1D00DDBA75}" type="presParOf" srcId="{1F1E81FD-1ED9-46A7-B477-C662B597137A}" destId="{83F11F7E-7824-4FB5-BD13-E8B0AB229A29}" srcOrd="3" destOrd="0" presId="urn:microsoft.com/office/officeart/2005/8/layout/equation2"/>
    <dgm:cxn modelId="{11B6BA51-2640-4E16-A505-80C9BE11F51A}" type="presParOf" srcId="{1F1E81FD-1ED9-46A7-B477-C662B597137A}" destId="{C683B426-E536-4EAD-8D17-E49B34568C89}" srcOrd="4" destOrd="0" presId="urn:microsoft.com/office/officeart/2005/8/layout/equation2"/>
    <dgm:cxn modelId="{4A000E00-FBAE-40C5-950B-DBBFD401C47F}" type="presParOf" srcId="{5FB356A7-1CAD-4FFF-9C81-07ECCB1C0667}" destId="{BB050423-7A81-4F1C-B556-3CB7CEE3749F}" srcOrd="1" destOrd="0" presId="urn:microsoft.com/office/officeart/2005/8/layout/equation2"/>
    <dgm:cxn modelId="{CECD39C8-6E1D-42DE-8272-295B3020503B}" type="presParOf" srcId="{BB050423-7A81-4F1C-B556-3CB7CEE3749F}" destId="{CCF4F4EB-5622-4975-B744-DA7AC806E188}" srcOrd="0" destOrd="0" presId="urn:microsoft.com/office/officeart/2005/8/layout/equation2"/>
    <dgm:cxn modelId="{D9040C26-F73D-4F28-B5A9-FF681F6F3922}" type="presParOf" srcId="{5FB356A7-1CAD-4FFF-9C81-07ECCB1C0667}" destId="{5C304082-2C04-4C9F-8149-5BA0E542D547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3DC1EA3-FD26-4F49-988B-39EE6D4E505E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CA6F7089-DE62-4708-95FF-C5BCB1F9D8D4}">
      <dgm:prSet phldrT="[Texto]"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r>
            <a:rPr lang="pt-BR" dirty="0"/>
            <a:t>Não são percebidos</a:t>
          </a:r>
        </a:p>
      </dgm:t>
    </dgm:pt>
    <dgm:pt modelId="{205FABAE-1FE3-4D16-A10B-AFEEA7C01E4E}" type="parTrans" cxnId="{F0759959-095C-4268-BA38-1CF6EF4D6CFD}">
      <dgm:prSet/>
      <dgm:spPr/>
      <dgm:t>
        <a:bodyPr/>
        <a:lstStyle/>
        <a:p>
          <a:endParaRPr lang="pt-BR"/>
        </a:p>
      </dgm:t>
    </dgm:pt>
    <dgm:pt modelId="{9D075E44-0869-4D4F-AFF7-4C2316F9CAB9}" type="sibTrans" cxnId="{F0759959-095C-4268-BA38-1CF6EF4D6CFD}">
      <dgm:prSet/>
      <dgm:spPr/>
      <dgm:t>
        <a:bodyPr/>
        <a:lstStyle/>
        <a:p>
          <a:endParaRPr lang="pt-BR"/>
        </a:p>
      </dgm:t>
    </dgm:pt>
    <dgm:pt modelId="{C7FE4713-4BD7-4019-97DE-77F263809F58}">
      <dgm:prSet phldrT="[Texto]"/>
      <dgm:spPr>
        <a:solidFill>
          <a:schemeClr val="bg2">
            <a:lumMod val="25000"/>
          </a:schemeClr>
        </a:solidFill>
      </dgm:spPr>
      <dgm:t>
        <a:bodyPr/>
        <a:lstStyle/>
        <a:p>
          <a:r>
            <a:rPr lang="pt-BR" dirty="0"/>
            <a:t>São subestimados</a:t>
          </a:r>
        </a:p>
      </dgm:t>
    </dgm:pt>
    <dgm:pt modelId="{5B155426-3A27-48F7-9BCC-7B41441C0B1F}" type="parTrans" cxnId="{9EAD8284-651C-4DFB-9BD2-90929A8DB0D8}">
      <dgm:prSet/>
      <dgm:spPr/>
      <dgm:t>
        <a:bodyPr/>
        <a:lstStyle/>
        <a:p>
          <a:endParaRPr lang="pt-BR"/>
        </a:p>
      </dgm:t>
    </dgm:pt>
    <dgm:pt modelId="{29548F9C-628B-4591-A6C8-5CAAA37244BB}" type="sibTrans" cxnId="{9EAD8284-651C-4DFB-9BD2-90929A8DB0D8}">
      <dgm:prSet/>
      <dgm:spPr/>
      <dgm:t>
        <a:bodyPr/>
        <a:lstStyle/>
        <a:p>
          <a:endParaRPr lang="pt-BR"/>
        </a:p>
      </dgm:t>
    </dgm:pt>
    <dgm:pt modelId="{0D980C2A-66D0-4C27-A68F-4EFEF7CC37FA}">
      <dgm:prSet phldrT="[Texto]"/>
      <dgm:spPr/>
      <dgm:t>
        <a:bodyPr/>
        <a:lstStyle/>
        <a:p>
          <a:r>
            <a:rPr lang="pt-BR" dirty="0"/>
            <a:t>Não são conhecidos</a:t>
          </a:r>
        </a:p>
      </dgm:t>
    </dgm:pt>
    <dgm:pt modelId="{12A24E8F-A4D9-404E-8C69-E63720A0FD12}" type="parTrans" cxnId="{ABD54F1C-745C-4E2E-80B3-3BBFF069AC2A}">
      <dgm:prSet/>
      <dgm:spPr/>
      <dgm:t>
        <a:bodyPr/>
        <a:lstStyle/>
        <a:p>
          <a:endParaRPr lang="pt-BR"/>
        </a:p>
      </dgm:t>
    </dgm:pt>
    <dgm:pt modelId="{3AE4D334-D370-4B52-89CE-8D8CF34A17E6}" type="sibTrans" cxnId="{ABD54F1C-745C-4E2E-80B3-3BBFF069AC2A}">
      <dgm:prSet/>
      <dgm:spPr/>
      <dgm:t>
        <a:bodyPr/>
        <a:lstStyle/>
        <a:p>
          <a:endParaRPr lang="pt-BR"/>
        </a:p>
      </dgm:t>
    </dgm:pt>
    <dgm:pt modelId="{DC3B57DF-E720-44D1-8C39-9078560BB61F}" type="pres">
      <dgm:prSet presAssocID="{23DC1EA3-FD26-4F49-988B-39EE6D4E505E}" presName="linearFlow" presStyleCnt="0">
        <dgm:presLayoutVars>
          <dgm:resizeHandles val="exact"/>
        </dgm:presLayoutVars>
      </dgm:prSet>
      <dgm:spPr/>
    </dgm:pt>
    <dgm:pt modelId="{73972E5A-0975-48DE-8CB5-3E216FE89A97}" type="pres">
      <dgm:prSet presAssocID="{CA6F7089-DE62-4708-95FF-C5BCB1F9D8D4}" presName="node" presStyleLbl="node1" presStyleIdx="0" presStyleCnt="3" custScaleX="171563">
        <dgm:presLayoutVars>
          <dgm:bulletEnabled val="1"/>
        </dgm:presLayoutVars>
      </dgm:prSet>
      <dgm:spPr/>
    </dgm:pt>
    <dgm:pt modelId="{C8126B51-5ECA-4F43-A968-E7FBE006A1AB}" type="pres">
      <dgm:prSet presAssocID="{9D075E44-0869-4D4F-AFF7-4C2316F9CAB9}" presName="sibTrans" presStyleLbl="sibTrans2D1" presStyleIdx="0" presStyleCnt="2"/>
      <dgm:spPr/>
    </dgm:pt>
    <dgm:pt modelId="{00AEA83B-1284-4830-BF65-E928B56C61BD}" type="pres">
      <dgm:prSet presAssocID="{9D075E44-0869-4D4F-AFF7-4C2316F9CAB9}" presName="connectorText" presStyleLbl="sibTrans2D1" presStyleIdx="0" presStyleCnt="2"/>
      <dgm:spPr/>
    </dgm:pt>
    <dgm:pt modelId="{6C669296-6292-43A0-8310-A4D16DC883C4}" type="pres">
      <dgm:prSet presAssocID="{C7FE4713-4BD7-4019-97DE-77F263809F58}" presName="node" presStyleLbl="node1" presStyleIdx="1" presStyleCnt="3" custScaleX="176118">
        <dgm:presLayoutVars>
          <dgm:bulletEnabled val="1"/>
        </dgm:presLayoutVars>
      </dgm:prSet>
      <dgm:spPr/>
    </dgm:pt>
    <dgm:pt modelId="{8ED55DAA-E84C-484B-A372-9488A69CD0C5}" type="pres">
      <dgm:prSet presAssocID="{29548F9C-628B-4591-A6C8-5CAAA37244BB}" presName="sibTrans" presStyleLbl="sibTrans2D1" presStyleIdx="1" presStyleCnt="2"/>
      <dgm:spPr/>
    </dgm:pt>
    <dgm:pt modelId="{C3E19E35-371B-47E8-A40A-A274C01EE329}" type="pres">
      <dgm:prSet presAssocID="{29548F9C-628B-4591-A6C8-5CAAA37244BB}" presName="connectorText" presStyleLbl="sibTrans2D1" presStyleIdx="1" presStyleCnt="2"/>
      <dgm:spPr/>
    </dgm:pt>
    <dgm:pt modelId="{ED9A40C2-9247-44A7-B375-424D705D2D32}" type="pres">
      <dgm:prSet presAssocID="{0D980C2A-66D0-4C27-A68F-4EFEF7CC37FA}" presName="node" presStyleLbl="node1" presStyleIdx="2" presStyleCnt="3" custScaleX="177636">
        <dgm:presLayoutVars>
          <dgm:bulletEnabled val="1"/>
        </dgm:presLayoutVars>
      </dgm:prSet>
      <dgm:spPr/>
    </dgm:pt>
  </dgm:ptLst>
  <dgm:cxnLst>
    <dgm:cxn modelId="{ABD54F1C-745C-4E2E-80B3-3BBFF069AC2A}" srcId="{23DC1EA3-FD26-4F49-988B-39EE6D4E505E}" destId="{0D980C2A-66D0-4C27-A68F-4EFEF7CC37FA}" srcOrd="2" destOrd="0" parTransId="{12A24E8F-A4D9-404E-8C69-E63720A0FD12}" sibTransId="{3AE4D334-D370-4B52-89CE-8D8CF34A17E6}"/>
    <dgm:cxn modelId="{4793B826-AB4A-4B1C-9296-22886F053610}" type="presOf" srcId="{0D980C2A-66D0-4C27-A68F-4EFEF7CC37FA}" destId="{ED9A40C2-9247-44A7-B375-424D705D2D32}" srcOrd="0" destOrd="0" presId="urn:microsoft.com/office/officeart/2005/8/layout/process2"/>
    <dgm:cxn modelId="{9E1F733E-F20D-47BD-821C-1C4FFDA38254}" type="presOf" srcId="{9D075E44-0869-4D4F-AFF7-4C2316F9CAB9}" destId="{00AEA83B-1284-4830-BF65-E928B56C61BD}" srcOrd="1" destOrd="0" presId="urn:microsoft.com/office/officeart/2005/8/layout/process2"/>
    <dgm:cxn modelId="{0D49EB72-0B23-42FF-9B2E-78C86C4201EA}" type="presOf" srcId="{9D075E44-0869-4D4F-AFF7-4C2316F9CAB9}" destId="{C8126B51-5ECA-4F43-A968-E7FBE006A1AB}" srcOrd="0" destOrd="0" presId="urn:microsoft.com/office/officeart/2005/8/layout/process2"/>
    <dgm:cxn modelId="{F0759959-095C-4268-BA38-1CF6EF4D6CFD}" srcId="{23DC1EA3-FD26-4F49-988B-39EE6D4E505E}" destId="{CA6F7089-DE62-4708-95FF-C5BCB1F9D8D4}" srcOrd="0" destOrd="0" parTransId="{205FABAE-1FE3-4D16-A10B-AFEEA7C01E4E}" sibTransId="{9D075E44-0869-4D4F-AFF7-4C2316F9CAB9}"/>
    <dgm:cxn modelId="{9EAD8284-651C-4DFB-9BD2-90929A8DB0D8}" srcId="{23DC1EA3-FD26-4F49-988B-39EE6D4E505E}" destId="{C7FE4713-4BD7-4019-97DE-77F263809F58}" srcOrd="1" destOrd="0" parTransId="{5B155426-3A27-48F7-9BCC-7B41441C0B1F}" sibTransId="{29548F9C-628B-4591-A6C8-5CAAA37244BB}"/>
    <dgm:cxn modelId="{E8267A93-4313-432E-8F3C-65606183E72E}" type="presOf" srcId="{CA6F7089-DE62-4708-95FF-C5BCB1F9D8D4}" destId="{73972E5A-0975-48DE-8CB5-3E216FE89A97}" srcOrd="0" destOrd="0" presId="urn:microsoft.com/office/officeart/2005/8/layout/process2"/>
    <dgm:cxn modelId="{7B5A12A8-1B37-47F1-8D72-39A16F6A199B}" type="presOf" srcId="{29548F9C-628B-4591-A6C8-5CAAA37244BB}" destId="{C3E19E35-371B-47E8-A40A-A274C01EE329}" srcOrd="1" destOrd="0" presId="urn:microsoft.com/office/officeart/2005/8/layout/process2"/>
    <dgm:cxn modelId="{568589C9-70B0-4BD9-A83A-B9FDEA6CE5D5}" type="presOf" srcId="{29548F9C-628B-4591-A6C8-5CAAA37244BB}" destId="{8ED55DAA-E84C-484B-A372-9488A69CD0C5}" srcOrd="0" destOrd="0" presId="urn:microsoft.com/office/officeart/2005/8/layout/process2"/>
    <dgm:cxn modelId="{4A8FB1DE-EAEE-4491-848C-11B0F7E8C2AF}" type="presOf" srcId="{23DC1EA3-FD26-4F49-988B-39EE6D4E505E}" destId="{DC3B57DF-E720-44D1-8C39-9078560BB61F}" srcOrd="0" destOrd="0" presId="urn:microsoft.com/office/officeart/2005/8/layout/process2"/>
    <dgm:cxn modelId="{5AE3FCE0-A65F-4DB3-85E9-109C38917F2C}" type="presOf" srcId="{C7FE4713-4BD7-4019-97DE-77F263809F58}" destId="{6C669296-6292-43A0-8310-A4D16DC883C4}" srcOrd="0" destOrd="0" presId="urn:microsoft.com/office/officeart/2005/8/layout/process2"/>
    <dgm:cxn modelId="{5F92E043-37A9-4929-8627-5186C2C551DC}" type="presParOf" srcId="{DC3B57DF-E720-44D1-8C39-9078560BB61F}" destId="{73972E5A-0975-48DE-8CB5-3E216FE89A97}" srcOrd="0" destOrd="0" presId="urn:microsoft.com/office/officeart/2005/8/layout/process2"/>
    <dgm:cxn modelId="{325B70F2-05B1-4036-909C-F2C0CBBBEA9E}" type="presParOf" srcId="{DC3B57DF-E720-44D1-8C39-9078560BB61F}" destId="{C8126B51-5ECA-4F43-A968-E7FBE006A1AB}" srcOrd="1" destOrd="0" presId="urn:microsoft.com/office/officeart/2005/8/layout/process2"/>
    <dgm:cxn modelId="{A2D345D9-9D20-4E2B-B3AC-594F60BA2CAC}" type="presParOf" srcId="{C8126B51-5ECA-4F43-A968-E7FBE006A1AB}" destId="{00AEA83B-1284-4830-BF65-E928B56C61BD}" srcOrd="0" destOrd="0" presId="urn:microsoft.com/office/officeart/2005/8/layout/process2"/>
    <dgm:cxn modelId="{222E7520-614F-4B0C-9614-A70889D633B1}" type="presParOf" srcId="{DC3B57DF-E720-44D1-8C39-9078560BB61F}" destId="{6C669296-6292-43A0-8310-A4D16DC883C4}" srcOrd="2" destOrd="0" presId="urn:microsoft.com/office/officeart/2005/8/layout/process2"/>
    <dgm:cxn modelId="{79C59C80-D92C-45DF-B50B-2101B2F0ADE9}" type="presParOf" srcId="{DC3B57DF-E720-44D1-8C39-9078560BB61F}" destId="{8ED55DAA-E84C-484B-A372-9488A69CD0C5}" srcOrd="3" destOrd="0" presId="urn:microsoft.com/office/officeart/2005/8/layout/process2"/>
    <dgm:cxn modelId="{7335DC84-8F27-48BE-B070-CD3DE34BF6C1}" type="presParOf" srcId="{8ED55DAA-E84C-484B-A372-9488A69CD0C5}" destId="{C3E19E35-371B-47E8-A40A-A274C01EE329}" srcOrd="0" destOrd="0" presId="urn:microsoft.com/office/officeart/2005/8/layout/process2"/>
    <dgm:cxn modelId="{6CC8344D-9F6E-4CB3-9139-40505D232E12}" type="presParOf" srcId="{DC3B57DF-E720-44D1-8C39-9078560BB61F}" destId="{ED9A40C2-9247-44A7-B375-424D705D2D32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A8DEBF3-851C-4E9F-A687-1594060B4786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BE1043C-9685-46F2-B0EA-D20A7B5C88EA}">
      <dgm:prSet custT="1"/>
      <dgm:spPr/>
      <dgm:t>
        <a:bodyPr/>
        <a:lstStyle/>
        <a:p>
          <a:r>
            <a:rPr lang="pt-BR" sz="2400" b="1" dirty="0"/>
            <a:t>Planejamento da gestão de riscos:</a:t>
          </a:r>
        </a:p>
      </dgm:t>
    </dgm:pt>
    <dgm:pt modelId="{93185D38-CDA0-486D-BBA5-F504A4A51F55}" type="parTrans" cxnId="{814C57DD-585D-49B8-8E36-935C42B085D9}">
      <dgm:prSet/>
      <dgm:spPr/>
      <dgm:t>
        <a:bodyPr/>
        <a:lstStyle/>
        <a:p>
          <a:endParaRPr lang="pt-BR"/>
        </a:p>
      </dgm:t>
    </dgm:pt>
    <dgm:pt modelId="{51AB8B46-0772-47BC-A124-84F38BFCC4E9}" type="sibTrans" cxnId="{814C57DD-585D-49B8-8E36-935C42B085D9}">
      <dgm:prSet/>
      <dgm:spPr>
        <a:solidFill>
          <a:schemeClr val="tx1">
            <a:lumMod val="85000"/>
            <a:lumOff val="15000"/>
          </a:schemeClr>
        </a:solidFill>
      </dgm:spPr>
      <dgm:t>
        <a:bodyPr/>
        <a:lstStyle/>
        <a:p>
          <a:endParaRPr lang="pt-BR"/>
        </a:p>
      </dgm:t>
    </dgm:pt>
    <dgm:pt modelId="{BD7217F9-4E9B-4B4B-9BD8-526E31A71CD1}">
      <dgm:prSet/>
      <dgm:spPr/>
      <dgm:t>
        <a:bodyPr/>
        <a:lstStyle/>
        <a:p>
          <a:r>
            <a:rPr lang="pt-BR" dirty="0"/>
            <a:t> Estabelecimento do contexto;</a:t>
          </a:r>
        </a:p>
      </dgm:t>
    </dgm:pt>
    <dgm:pt modelId="{E2D321E0-0BDE-4610-A5A2-FF1D33758EC5}" type="parTrans" cxnId="{97C810AD-A8C6-4CAD-83C7-E1140EF3EF16}">
      <dgm:prSet/>
      <dgm:spPr/>
      <dgm:t>
        <a:bodyPr/>
        <a:lstStyle/>
        <a:p>
          <a:endParaRPr lang="pt-BR"/>
        </a:p>
      </dgm:t>
    </dgm:pt>
    <dgm:pt modelId="{4E18D1A5-D857-48E1-B8C6-C70C65F0B9D6}" type="sibTrans" cxnId="{97C810AD-A8C6-4CAD-83C7-E1140EF3EF16}">
      <dgm:prSet/>
      <dgm:spPr>
        <a:solidFill>
          <a:schemeClr val="tx1">
            <a:lumMod val="85000"/>
            <a:lumOff val="15000"/>
          </a:schemeClr>
        </a:solidFill>
      </dgm:spPr>
      <dgm:t>
        <a:bodyPr/>
        <a:lstStyle/>
        <a:p>
          <a:endParaRPr lang="pt-BR"/>
        </a:p>
      </dgm:t>
    </dgm:pt>
    <dgm:pt modelId="{03CF54B9-9201-4FB6-B12B-3FD23C15C728}">
      <dgm:prSet/>
      <dgm:spPr/>
      <dgm:t>
        <a:bodyPr/>
        <a:lstStyle/>
        <a:p>
          <a:r>
            <a:rPr lang="pt-BR" dirty="0"/>
            <a:t>Identificação dos riscos;</a:t>
          </a:r>
        </a:p>
      </dgm:t>
    </dgm:pt>
    <dgm:pt modelId="{9305911F-BB7F-4AF7-8D9C-9CA6B332F24B}" type="parTrans" cxnId="{BC4CA3FC-A259-4568-A63A-00820ED6333C}">
      <dgm:prSet/>
      <dgm:spPr/>
      <dgm:t>
        <a:bodyPr/>
        <a:lstStyle/>
        <a:p>
          <a:endParaRPr lang="pt-BR"/>
        </a:p>
      </dgm:t>
    </dgm:pt>
    <dgm:pt modelId="{EF7A35AD-87BD-4CDE-B91C-36C9FB57C712}" type="sibTrans" cxnId="{BC4CA3FC-A259-4568-A63A-00820ED6333C}">
      <dgm:prSet/>
      <dgm:spPr>
        <a:solidFill>
          <a:schemeClr val="tx1">
            <a:lumMod val="85000"/>
            <a:lumOff val="15000"/>
          </a:schemeClr>
        </a:solidFill>
      </dgm:spPr>
      <dgm:t>
        <a:bodyPr/>
        <a:lstStyle/>
        <a:p>
          <a:endParaRPr lang="pt-BR"/>
        </a:p>
      </dgm:t>
    </dgm:pt>
    <dgm:pt modelId="{84ADBE27-6730-45A7-993F-7E558B3C990E}">
      <dgm:prSet/>
      <dgm:spPr/>
      <dgm:t>
        <a:bodyPr/>
        <a:lstStyle/>
        <a:p>
          <a:r>
            <a:rPr lang="pt-BR" dirty="0"/>
            <a:t>Análise de riscos;</a:t>
          </a:r>
        </a:p>
      </dgm:t>
    </dgm:pt>
    <dgm:pt modelId="{09F227C5-A90C-48ED-B172-08BE67A2F1C3}" type="parTrans" cxnId="{71D7B9F3-C387-4513-859A-E7249BCFAFD1}">
      <dgm:prSet/>
      <dgm:spPr/>
      <dgm:t>
        <a:bodyPr/>
        <a:lstStyle/>
        <a:p>
          <a:endParaRPr lang="pt-BR"/>
        </a:p>
      </dgm:t>
    </dgm:pt>
    <dgm:pt modelId="{DC697155-689E-4C85-BCA8-D895A3F1D3CC}" type="sibTrans" cxnId="{71D7B9F3-C387-4513-859A-E7249BCFAFD1}">
      <dgm:prSet/>
      <dgm:spPr>
        <a:solidFill>
          <a:schemeClr val="tx1">
            <a:lumMod val="85000"/>
            <a:lumOff val="15000"/>
          </a:schemeClr>
        </a:solidFill>
      </dgm:spPr>
      <dgm:t>
        <a:bodyPr/>
        <a:lstStyle/>
        <a:p>
          <a:endParaRPr lang="pt-BR"/>
        </a:p>
      </dgm:t>
    </dgm:pt>
    <dgm:pt modelId="{E79CBA35-B810-46F0-BD62-B9F19DE181B8}">
      <dgm:prSet/>
      <dgm:spPr/>
      <dgm:t>
        <a:bodyPr/>
        <a:lstStyle/>
        <a:p>
          <a:r>
            <a:rPr lang="pt-BR" dirty="0"/>
            <a:t>Avaliação de riscos.</a:t>
          </a:r>
        </a:p>
      </dgm:t>
    </dgm:pt>
    <dgm:pt modelId="{DF0C7B69-E6BD-4000-BDB1-87741D2B87A6}" type="parTrans" cxnId="{295F4CA0-6082-47B8-97BD-E0D6BB9ED238}">
      <dgm:prSet/>
      <dgm:spPr/>
      <dgm:t>
        <a:bodyPr/>
        <a:lstStyle/>
        <a:p>
          <a:endParaRPr lang="pt-BR"/>
        </a:p>
      </dgm:t>
    </dgm:pt>
    <dgm:pt modelId="{B1F603B5-E0CF-46A6-92B0-90094B79E6B3}" type="sibTrans" cxnId="{295F4CA0-6082-47B8-97BD-E0D6BB9ED238}">
      <dgm:prSet/>
      <dgm:spPr/>
      <dgm:t>
        <a:bodyPr/>
        <a:lstStyle/>
        <a:p>
          <a:endParaRPr lang="pt-BR"/>
        </a:p>
      </dgm:t>
    </dgm:pt>
    <dgm:pt modelId="{CA3E6772-F1DD-4114-B8D0-7E7CAACA004C}" type="pres">
      <dgm:prSet presAssocID="{DA8DEBF3-851C-4E9F-A687-1594060B4786}" presName="linearFlow" presStyleCnt="0">
        <dgm:presLayoutVars>
          <dgm:resizeHandles val="exact"/>
        </dgm:presLayoutVars>
      </dgm:prSet>
      <dgm:spPr/>
    </dgm:pt>
    <dgm:pt modelId="{7411A5B8-BDA3-40CA-9BAC-5BBE171213A0}" type="pres">
      <dgm:prSet presAssocID="{1BE1043C-9685-46F2-B0EA-D20A7B5C88EA}" presName="node" presStyleLbl="node1" presStyleIdx="0" presStyleCnt="5" custScaleX="263433">
        <dgm:presLayoutVars>
          <dgm:bulletEnabled val="1"/>
        </dgm:presLayoutVars>
      </dgm:prSet>
      <dgm:spPr/>
    </dgm:pt>
    <dgm:pt modelId="{E225E73C-F544-49E8-BFE4-50EFF1B4C1C5}" type="pres">
      <dgm:prSet presAssocID="{51AB8B46-0772-47BC-A124-84F38BFCC4E9}" presName="sibTrans" presStyleLbl="sibTrans2D1" presStyleIdx="0" presStyleCnt="4" custLinFactNeighborY="9196"/>
      <dgm:spPr/>
    </dgm:pt>
    <dgm:pt modelId="{5D373AC6-CE5F-4F23-B2EB-79F65D9DD2AA}" type="pres">
      <dgm:prSet presAssocID="{51AB8B46-0772-47BC-A124-84F38BFCC4E9}" presName="connectorText" presStyleLbl="sibTrans2D1" presStyleIdx="0" presStyleCnt="4"/>
      <dgm:spPr/>
    </dgm:pt>
    <dgm:pt modelId="{F46B5F02-5E59-4335-B9D2-2DFD5410F177}" type="pres">
      <dgm:prSet presAssocID="{BD7217F9-4E9B-4B4B-9BD8-526E31A71CD1}" presName="node" presStyleLbl="node1" presStyleIdx="1" presStyleCnt="5">
        <dgm:presLayoutVars>
          <dgm:bulletEnabled val="1"/>
        </dgm:presLayoutVars>
      </dgm:prSet>
      <dgm:spPr/>
    </dgm:pt>
    <dgm:pt modelId="{7C63FE43-40AF-4FD0-BDAB-F81E00FB4000}" type="pres">
      <dgm:prSet presAssocID="{4E18D1A5-D857-48E1-B8C6-C70C65F0B9D6}" presName="sibTrans" presStyleLbl="sibTrans2D1" presStyleIdx="1" presStyleCnt="4"/>
      <dgm:spPr/>
    </dgm:pt>
    <dgm:pt modelId="{2FC63E6E-3324-4AF5-8597-E4A842A7DA87}" type="pres">
      <dgm:prSet presAssocID="{4E18D1A5-D857-48E1-B8C6-C70C65F0B9D6}" presName="connectorText" presStyleLbl="sibTrans2D1" presStyleIdx="1" presStyleCnt="4"/>
      <dgm:spPr/>
    </dgm:pt>
    <dgm:pt modelId="{FB3ED929-032C-4828-89EF-862053AFC4BF}" type="pres">
      <dgm:prSet presAssocID="{03CF54B9-9201-4FB6-B12B-3FD23C15C728}" presName="node" presStyleLbl="node1" presStyleIdx="2" presStyleCnt="5">
        <dgm:presLayoutVars>
          <dgm:bulletEnabled val="1"/>
        </dgm:presLayoutVars>
      </dgm:prSet>
      <dgm:spPr/>
    </dgm:pt>
    <dgm:pt modelId="{89E412C7-837F-4C3A-A736-70DC779B13CF}" type="pres">
      <dgm:prSet presAssocID="{EF7A35AD-87BD-4CDE-B91C-36C9FB57C712}" presName="sibTrans" presStyleLbl="sibTrans2D1" presStyleIdx="2" presStyleCnt="4"/>
      <dgm:spPr/>
    </dgm:pt>
    <dgm:pt modelId="{2A58802D-686C-4BD4-AEF8-F6EF8E1A53B7}" type="pres">
      <dgm:prSet presAssocID="{EF7A35AD-87BD-4CDE-B91C-36C9FB57C712}" presName="connectorText" presStyleLbl="sibTrans2D1" presStyleIdx="2" presStyleCnt="4"/>
      <dgm:spPr/>
    </dgm:pt>
    <dgm:pt modelId="{3DD3C8C4-486B-4AA9-8504-9CD3897011DF}" type="pres">
      <dgm:prSet presAssocID="{84ADBE27-6730-45A7-993F-7E558B3C990E}" presName="node" presStyleLbl="node1" presStyleIdx="3" presStyleCnt="5">
        <dgm:presLayoutVars>
          <dgm:bulletEnabled val="1"/>
        </dgm:presLayoutVars>
      </dgm:prSet>
      <dgm:spPr/>
    </dgm:pt>
    <dgm:pt modelId="{F6516233-EF86-4D3E-8FA8-3EB58C891042}" type="pres">
      <dgm:prSet presAssocID="{DC697155-689E-4C85-BCA8-D895A3F1D3CC}" presName="sibTrans" presStyleLbl="sibTrans2D1" presStyleIdx="3" presStyleCnt="4"/>
      <dgm:spPr/>
    </dgm:pt>
    <dgm:pt modelId="{1A66CA68-D2EB-40BA-A888-86CA35821C49}" type="pres">
      <dgm:prSet presAssocID="{DC697155-689E-4C85-BCA8-D895A3F1D3CC}" presName="connectorText" presStyleLbl="sibTrans2D1" presStyleIdx="3" presStyleCnt="4"/>
      <dgm:spPr/>
    </dgm:pt>
    <dgm:pt modelId="{5BFCB3FB-D73A-4021-A48A-B821891D3366}" type="pres">
      <dgm:prSet presAssocID="{E79CBA35-B810-46F0-BD62-B9F19DE181B8}" presName="node" presStyleLbl="node1" presStyleIdx="4" presStyleCnt="5">
        <dgm:presLayoutVars>
          <dgm:bulletEnabled val="1"/>
        </dgm:presLayoutVars>
      </dgm:prSet>
      <dgm:spPr/>
    </dgm:pt>
  </dgm:ptLst>
  <dgm:cxnLst>
    <dgm:cxn modelId="{AAD54B28-E1ED-4659-9B0B-BDB34433694E}" type="presOf" srcId="{84ADBE27-6730-45A7-993F-7E558B3C990E}" destId="{3DD3C8C4-486B-4AA9-8504-9CD3897011DF}" srcOrd="0" destOrd="0" presId="urn:microsoft.com/office/officeart/2005/8/layout/process2"/>
    <dgm:cxn modelId="{8ED5E63F-5788-4FAC-8260-347D32E62A9D}" type="presOf" srcId="{DC697155-689E-4C85-BCA8-D895A3F1D3CC}" destId="{1A66CA68-D2EB-40BA-A888-86CA35821C49}" srcOrd="1" destOrd="0" presId="urn:microsoft.com/office/officeart/2005/8/layout/process2"/>
    <dgm:cxn modelId="{A928F85D-7103-4C2D-9081-6EB70AE3DCE9}" type="presOf" srcId="{EF7A35AD-87BD-4CDE-B91C-36C9FB57C712}" destId="{89E412C7-837F-4C3A-A736-70DC779B13CF}" srcOrd="0" destOrd="0" presId="urn:microsoft.com/office/officeart/2005/8/layout/process2"/>
    <dgm:cxn modelId="{ECBFC45E-FF8C-4CE4-A392-091908DF4BBF}" type="presOf" srcId="{EF7A35AD-87BD-4CDE-B91C-36C9FB57C712}" destId="{2A58802D-686C-4BD4-AEF8-F6EF8E1A53B7}" srcOrd="1" destOrd="0" presId="urn:microsoft.com/office/officeart/2005/8/layout/process2"/>
    <dgm:cxn modelId="{A1CD2C42-F640-4DEA-83F5-DFA584EAA0EF}" type="presOf" srcId="{BD7217F9-4E9B-4B4B-9BD8-526E31A71CD1}" destId="{F46B5F02-5E59-4335-B9D2-2DFD5410F177}" srcOrd="0" destOrd="0" presId="urn:microsoft.com/office/officeart/2005/8/layout/process2"/>
    <dgm:cxn modelId="{5A69E142-02B1-4CA3-A0D0-973830A60E4E}" type="presOf" srcId="{03CF54B9-9201-4FB6-B12B-3FD23C15C728}" destId="{FB3ED929-032C-4828-89EF-862053AFC4BF}" srcOrd="0" destOrd="0" presId="urn:microsoft.com/office/officeart/2005/8/layout/process2"/>
    <dgm:cxn modelId="{AB7BE643-EB5C-48D5-AC9B-D9759919FDCF}" type="presOf" srcId="{1BE1043C-9685-46F2-B0EA-D20A7B5C88EA}" destId="{7411A5B8-BDA3-40CA-9BAC-5BBE171213A0}" srcOrd="0" destOrd="0" presId="urn:microsoft.com/office/officeart/2005/8/layout/process2"/>
    <dgm:cxn modelId="{16756C69-CF13-4F25-801C-0E7550C8D3B5}" type="presOf" srcId="{51AB8B46-0772-47BC-A124-84F38BFCC4E9}" destId="{5D373AC6-CE5F-4F23-B2EB-79F65D9DD2AA}" srcOrd="1" destOrd="0" presId="urn:microsoft.com/office/officeart/2005/8/layout/process2"/>
    <dgm:cxn modelId="{2638EA53-7E84-4337-AFDE-A12270C50711}" type="presOf" srcId="{51AB8B46-0772-47BC-A124-84F38BFCC4E9}" destId="{E225E73C-F544-49E8-BFE4-50EFF1B4C1C5}" srcOrd="0" destOrd="0" presId="urn:microsoft.com/office/officeart/2005/8/layout/process2"/>
    <dgm:cxn modelId="{CBD7BB99-9A59-4FD9-AB93-0F70E6C5CBCA}" type="presOf" srcId="{4E18D1A5-D857-48E1-B8C6-C70C65F0B9D6}" destId="{2FC63E6E-3324-4AF5-8597-E4A842A7DA87}" srcOrd="1" destOrd="0" presId="urn:microsoft.com/office/officeart/2005/8/layout/process2"/>
    <dgm:cxn modelId="{295F4CA0-6082-47B8-97BD-E0D6BB9ED238}" srcId="{DA8DEBF3-851C-4E9F-A687-1594060B4786}" destId="{E79CBA35-B810-46F0-BD62-B9F19DE181B8}" srcOrd="4" destOrd="0" parTransId="{DF0C7B69-E6BD-4000-BDB1-87741D2B87A6}" sibTransId="{B1F603B5-E0CF-46A6-92B0-90094B79E6B3}"/>
    <dgm:cxn modelId="{97C810AD-A8C6-4CAD-83C7-E1140EF3EF16}" srcId="{DA8DEBF3-851C-4E9F-A687-1594060B4786}" destId="{BD7217F9-4E9B-4B4B-9BD8-526E31A71CD1}" srcOrd="1" destOrd="0" parTransId="{E2D321E0-0BDE-4610-A5A2-FF1D33758EC5}" sibTransId="{4E18D1A5-D857-48E1-B8C6-C70C65F0B9D6}"/>
    <dgm:cxn modelId="{FD1BCBB1-B0AE-4FE5-A7DC-7D63DA40B224}" type="presOf" srcId="{4E18D1A5-D857-48E1-B8C6-C70C65F0B9D6}" destId="{7C63FE43-40AF-4FD0-BDAB-F81E00FB4000}" srcOrd="0" destOrd="0" presId="urn:microsoft.com/office/officeart/2005/8/layout/process2"/>
    <dgm:cxn modelId="{3B93F2C9-FF37-4BA9-AAE0-EB381672ABBD}" type="presOf" srcId="{DA8DEBF3-851C-4E9F-A687-1594060B4786}" destId="{CA3E6772-F1DD-4114-B8D0-7E7CAACA004C}" srcOrd="0" destOrd="0" presId="urn:microsoft.com/office/officeart/2005/8/layout/process2"/>
    <dgm:cxn modelId="{814C57DD-585D-49B8-8E36-935C42B085D9}" srcId="{DA8DEBF3-851C-4E9F-A687-1594060B4786}" destId="{1BE1043C-9685-46F2-B0EA-D20A7B5C88EA}" srcOrd="0" destOrd="0" parTransId="{93185D38-CDA0-486D-BBA5-F504A4A51F55}" sibTransId="{51AB8B46-0772-47BC-A124-84F38BFCC4E9}"/>
    <dgm:cxn modelId="{71D7B9F3-C387-4513-859A-E7249BCFAFD1}" srcId="{DA8DEBF3-851C-4E9F-A687-1594060B4786}" destId="{84ADBE27-6730-45A7-993F-7E558B3C990E}" srcOrd="3" destOrd="0" parTransId="{09F227C5-A90C-48ED-B172-08BE67A2F1C3}" sibTransId="{DC697155-689E-4C85-BCA8-D895A3F1D3CC}"/>
    <dgm:cxn modelId="{5B3502F9-902F-4AE8-96E4-18C5A1DF84B8}" type="presOf" srcId="{E79CBA35-B810-46F0-BD62-B9F19DE181B8}" destId="{5BFCB3FB-D73A-4021-A48A-B821891D3366}" srcOrd="0" destOrd="0" presId="urn:microsoft.com/office/officeart/2005/8/layout/process2"/>
    <dgm:cxn modelId="{BC4CA3FC-A259-4568-A63A-00820ED6333C}" srcId="{DA8DEBF3-851C-4E9F-A687-1594060B4786}" destId="{03CF54B9-9201-4FB6-B12B-3FD23C15C728}" srcOrd="2" destOrd="0" parTransId="{9305911F-BB7F-4AF7-8D9C-9CA6B332F24B}" sibTransId="{EF7A35AD-87BD-4CDE-B91C-36C9FB57C712}"/>
    <dgm:cxn modelId="{BC7BDDFD-8F32-44F0-BE13-ADA17B565D2F}" type="presOf" srcId="{DC697155-689E-4C85-BCA8-D895A3F1D3CC}" destId="{F6516233-EF86-4D3E-8FA8-3EB58C891042}" srcOrd="0" destOrd="0" presId="urn:microsoft.com/office/officeart/2005/8/layout/process2"/>
    <dgm:cxn modelId="{C696058D-086F-4B34-8C76-E422DB429AF0}" type="presParOf" srcId="{CA3E6772-F1DD-4114-B8D0-7E7CAACA004C}" destId="{7411A5B8-BDA3-40CA-9BAC-5BBE171213A0}" srcOrd="0" destOrd="0" presId="urn:microsoft.com/office/officeart/2005/8/layout/process2"/>
    <dgm:cxn modelId="{523D4C67-380C-45FB-9BFE-83F83877F99E}" type="presParOf" srcId="{CA3E6772-F1DD-4114-B8D0-7E7CAACA004C}" destId="{E225E73C-F544-49E8-BFE4-50EFF1B4C1C5}" srcOrd="1" destOrd="0" presId="urn:microsoft.com/office/officeart/2005/8/layout/process2"/>
    <dgm:cxn modelId="{4BF4BC72-D93F-41DE-9B6E-60EDCB7578CB}" type="presParOf" srcId="{E225E73C-F544-49E8-BFE4-50EFF1B4C1C5}" destId="{5D373AC6-CE5F-4F23-B2EB-79F65D9DD2AA}" srcOrd="0" destOrd="0" presId="urn:microsoft.com/office/officeart/2005/8/layout/process2"/>
    <dgm:cxn modelId="{C10AA57E-C912-4BC8-B94C-10C103C9744E}" type="presParOf" srcId="{CA3E6772-F1DD-4114-B8D0-7E7CAACA004C}" destId="{F46B5F02-5E59-4335-B9D2-2DFD5410F177}" srcOrd="2" destOrd="0" presId="urn:microsoft.com/office/officeart/2005/8/layout/process2"/>
    <dgm:cxn modelId="{7201254C-D8E6-4FCF-B241-9BEEC8B5641F}" type="presParOf" srcId="{CA3E6772-F1DD-4114-B8D0-7E7CAACA004C}" destId="{7C63FE43-40AF-4FD0-BDAB-F81E00FB4000}" srcOrd="3" destOrd="0" presId="urn:microsoft.com/office/officeart/2005/8/layout/process2"/>
    <dgm:cxn modelId="{33783931-1981-4BC6-9E36-FD2AC6C74D39}" type="presParOf" srcId="{7C63FE43-40AF-4FD0-BDAB-F81E00FB4000}" destId="{2FC63E6E-3324-4AF5-8597-E4A842A7DA87}" srcOrd="0" destOrd="0" presId="urn:microsoft.com/office/officeart/2005/8/layout/process2"/>
    <dgm:cxn modelId="{399132F0-4C64-4BA3-B38D-C4056F314802}" type="presParOf" srcId="{CA3E6772-F1DD-4114-B8D0-7E7CAACA004C}" destId="{FB3ED929-032C-4828-89EF-862053AFC4BF}" srcOrd="4" destOrd="0" presId="urn:microsoft.com/office/officeart/2005/8/layout/process2"/>
    <dgm:cxn modelId="{74EF4E9F-1773-41B1-8F38-8D7D2A0A7AF9}" type="presParOf" srcId="{CA3E6772-F1DD-4114-B8D0-7E7CAACA004C}" destId="{89E412C7-837F-4C3A-A736-70DC779B13CF}" srcOrd="5" destOrd="0" presId="urn:microsoft.com/office/officeart/2005/8/layout/process2"/>
    <dgm:cxn modelId="{293C666C-1288-43F5-9A61-2E2813E093A9}" type="presParOf" srcId="{89E412C7-837F-4C3A-A736-70DC779B13CF}" destId="{2A58802D-686C-4BD4-AEF8-F6EF8E1A53B7}" srcOrd="0" destOrd="0" presId="urn:microsoft.com/office/officeart/2005/8/layout/process2"/>
    <dgm:cxn modelId="{323861E6-6937-4A82-94D4-5BB05EA6E174}" type="presParOf" srcId="{CA3E6772-F1DD-4114-B8D0-7E7CAACA004C}" destId="{3DD3C8C4-486B-4AA9-8504-9CD3897011DF}" srcOrd="6" destOrd="0" presId="urn:microsoft.com/office/officeart/2005/8/layout/process2"/>
    <dgm:cxn modelId="{F21B3E8C-6017-4100-BEDD-5028150C07EB}" type="presParOf" srcId="{CA3E6772-F1DD-4114-B8D0-7E7CAACA004C}" destId="{F6516233-EF86-4D3E-8FA8-3EB58C891042}" srcOrd="7" destOrd="0" presId="urn:microsoft.com/office/officeart/2005/8/layout/process2"/>
    <dgm:cxn modelId="{87565496-5ADF-4107-943F-B457C03318EB}" type="presParOf" srcId="{F6516233-EF86-4D3E-8FA8-3EB58C891042}" destId="{1A66CA68-D2EB-40BA-A888-86CA35821C49}" srcOrd="0" destOrd="0" presId="urn:microsoft.com/office/officeart/2005/8/layout/process2"/>
    <dgm:cxn modelId="{2D16FA92-0323-448A-9BCE-ACD3A13EECA0}" type="presParOf" srcId="{CA3E6772-F1DD-4114-B8D0-7E7CAACA004C}" destId="{5BFCB3FB-D73A-4021-A48A-B821891D3366}" srcOrd="8" destOrd="0" presId="urn:microsoft.com/office/officeart/2005/8/layout/process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241D663-BA34-4A3D-9868-943B26C00AA3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B6BEE4A-4A1D-4F57-83A6-81EBE6E0F9B3}">
      <dgm:prSet custT="1"/>
      <dgm:spPr/>
      <dgm:t>
        <a:bodyPr/>
        <a:lstStyle/>
        <a:p>
          <a:r>
            <a:rPr lang="pt-BR" sz="2400" b="1" dirty="0"/>
            <a:t>Resposta e Tratamento dos riscos :</a:t>
          </a:r>
        </a:p>
      </dgm:t>
    </dgm:pt>
    <dgm:pt modelId="{A6C6FACA-F088-41A9-A391-9E9ABE434BFF}" type="parTrans" cxnId="{78E30A51-0651-4CDA-91DB-6B081759F83E}">
      <dgm:prSet/>
      <dgm:spPr/>
      <dgm:t>
        <a:bodyPr/>
        <a:lstStyle/>
        <a:p>
          <a:endParaRPr lang="pt-BR"/>
        </a:p>
      </dgm:t>
    </dgm:pt>
    <dgm:pt modelId="{034A4792-30F3-4C9B-9BA1-9A435D14F5A1}" type="sibTrans" cxnId="{78E30A51-0651-4CDA-91DB-6B081759F83E}">
      <dgm:prSet/>
      <dgm:spPr>
        <a:solidFill>
          <a:schemeClr val="tx1">
            <a:lumMod val="85000"/>
            <a:lumOff val="15000"/>
          </a:schemeClr>
        </a:solidFill>
      </dgm:spPr>
      <dgm:t>
        <a:bodyPr/>
        <a:lstStyle/>
        <a:p>
          <a:endParaRPr lang="pt-BR"/>
        </a:p>
      </dgm:t>
    </dgm:pt>
    <dgm:pt modelId="{F1739D4B-2E37-41FC-97E1-EA9487FC0D13}">
      <dgm:prSet/>
      <dgm:spPr/>
      <dgm:t>
        <a:bodyPr/>
        <a:lstStyle/>
        <a:p>
          <a:r>
            <a:rPr lang="pt-BR" dirty="0"/>
            <a:t>Controle dos riscos;</a:t>
          </a:r>
        </a:p>
      </dgm:t>
    </dgm:pt>
    <dgm:pt modelId="{FE45CDB7-EB48-47F1-94F6-94D632AF06B1}" type="parTrans" cxnId="{CF2F9275-4FA7-4E4F-B580-DA752FF0F82C}">
      <dgm:prSet/>
      <dgm:spPr/>
      <dgm:t>
        <a:bodyPr/>
        <a:lstStyle/>
        <a:p>
          <a:endParaRPr lang="pt-BR"/>
        </a:p>
      </dgm:t>
    </dgm:pt>
    <dgm:pt modelId="{305E760C-7FD8-4571-BC2F-F3D50A5C89E8}" type="sibTrans" cxnId="{CF2F9275-4FA7-4E4F-B580-DA752FF0F82C}">
      <dgm:prSet/>
      <dgm:spPr>
        <a:solidFill>
          <a:schemeClr val="tx1">
            <a:lumMod val="85000"/>
            <a:lumOff val="15000"/>
          </a:schemeClr>
        </a:solidFill>
      </dgm:spPr>
      <dgm:t>
        <a:bodyPr/>
        <a:lstStyle/>
        <a:p>
          <a:endParaRPr lang="pt-BR"/>
        </a:p>
      </dgm:t>
    </dgm:pt>
    <dgm:pt modelId="{782AA83E-A524-4AC3-BB8F-5631303F3234}">
      <dgm:prSet/>
      <dgm:spPr/>
      <dgm:t>
        <a:bodyPr/>
        <a:lstStyle/>
        <a:p>
          <a:r>
            <a:rPr lang="pt-BR" dirty="0"/>
            <a:t>Monitoramento dos riscos;</a:t>
          </a:r>
        </a:p>
      </dgm:t>
    </dgm:pt>
    <dgm:pt modelId="{06251734-363D-4B12-A82B-4B38F5C06E4C}" type="parTrans" cxnId="{74F8BCC3-2F62-40CE-B91B-1185F80E287A}">
      <dgm:prSet/>
      <dgm:spPr/>
      <dgm:t>
        <a:bodyPr/>
        <a:lstStyle/>
        <a:p>
          <a:endParaRPr lang="pt-BR"/>
        </a:p>
      </dgm:t>
    </dgm:pt>
    <dgm:pt modelId="{23DD0CC5-6D7E-4907-9855-0436DBD22A75}" type="sibTrans" cxnId="{74F8BCC3-2F62-40CE-B91B-1185F80E287A}">
      <dgm:prSet/>
      <dgm:spPr>
        <a:solidFill>
          <a:schemeClr val="tx1">
            <a:lumMod val="85000"/>
            <a:lumOff val="15000"/>
          </a:schemeClr>
        </a:solidFill>
      </dgm:spPr>
      <dgm:t>
        <a:bodyPr/>
        <a:lstStyle/>
        <a:p>
          <a:endParaRPr lang="pt-BR"/>
        </a:p>
      </dgm:t>
    </dgm:pt>
    <dgm:pt modelId="{20EA233C-2E98-4C73-B356-830162A8272F}">
      <dgm:prSet/>
      <dgm:spPr/>
      <dgm:t>
        <a:bodyPr/>
        <a:lstStyle/>
        <a:p>
          <a:r>
            <a:rPr lang="pt-BR" dirty="0"/>
            <a:t>Comunicação dos riscos.</a:t>
          </a:r>
        </a:p>
      </dgm:t>
    </dgm:pt>
    <dgm:pt modelId="{04F3D307-6965-4FD6-80A9-723E3BE43F53}" type="parTrans" cxnId="{3C91E9E2-A55B-4D62-92EB-AFC238347AC1}">
      <dgm:prSet/>
      <dgm:spPr/>
      <dgm:t>
        <a:bodyPr/>
        <a:lstStyle/>
        <a:p>
          <a:endParaRPr lang="pt-BR"/>
        </a:p>
      </dgm:t>
    </dgm:pt>
    <dgm:pt modelId="{A9EBA395-3A1F-4204-979B-A05AB9F2B6DD}" type="sibTrans" cxnId="{3C91E9E2-A55B-4D62-92EB-AFC238347AC1}">
      <dgm:prSet/>
      <dgm:spPr/>
      <dgm:t>
        <a:bodyPr/>
        <a:lstStyle/>
        <a:p>
          <a:endParaRPr lang="pt-BR"/>
        </a:p>
      </dgm:t>
    </dgm:pt>
    <dgm:pt modelId="{D0A509D3-46B5-43EE-BBAC-7378E0F3AC7B}" type="pres">
      <dgm:prSet presAssocID="{D241D663-BA34-4A3D-9868-943B26C00AA3}" presName="linearFlow" presStyleCnt="0">
        <dgm:presLayoutVars>
          <dgm:resizeHandles val="exact"/>
        </dgm:presLayoutVars>
      </dgm:prSet>
      <dgm:spPr/>
    </dgm:pt>
    <dgm:pt modelId="{FFED5046-93B1-483E-9AB2-435C087BBC95}" type="pres">
      <dgm:prSet presAssocID="{AB6BEE4A-4A1D-4F57-83A6-81EBE6E0F9B3}" presName="node" presStyleLbl="node1" presStyleIdx="0" presStyleCnt="4" custScaleX="257038">
        <dgm:presLayoutVars>
          <dgm:bulletEnabled val="1"/>
        </dgm:presLayoutVars>
      </dgm:prSet>
      <dgm:spPr/>
    </dgm:pt>
    <dgm:pt modelId="{8AF38C24-BF2C-4128-AB7B-BDC9D70BDDBB}" type="pres">
      <dgm:prSet presAssocID="{034A4792-30F3-4C9B-9BA1-9A435D14F5A1}" presName="sibTrans" presStyleLbl="sibTrans2D1" presStyleIdx="0" presStyleCnt="3" custLinFactNeighborY="0"/>
      <dgm:spPr/>
    </dgm:pt>
    <dgm:pt modelId="{C98522C1-429B-422F-A07D-6317D6ECA783}" type="pres">
      <dgm:prSet presAssocID="{034A4792-30F3-4C9B-9BA1-9A435D14F5A1}" presName="connectorText" presStyleLbl="sibTrans2D1" presStyleIdx="0" presStyleCnt="3"/>
      <dgm:spPr/>
    </dgm:pt>
    <dgm:pt modelId="{44AB617E-9AB6-4EED-BE41-B5BD01969222}" type="pres">
      <dgm:prSet presAssocID="{F1739D4B-2E37-41FC-97E1-EA9487FC0D13}" presName="node" presStyleLbl="node1" presStyleIdx="1" presStyleCnt="4">
        <dgm:presLayoutVars>
          <dgm:bulletEnabled val="1"/>
        </dgm:presLayoutVars>
      </dgm:prSet>
      <dgm:spPr/>
    </dgm:pt>
    <dgm:pt modelId="{9E16C722-57ED-4D8F-AB2F-796C62621069}" type="pres">
      <dgm:prSet presAssocID="{305E760C-7FD8-4571-BC2F-F3D50A5C89E8}" presName="sibTrans" presStyleLbl="sibTrans2D1" presStyleIdx="1" presStyleCnt="3"/>
      <dgm:spPr/>
    </dgm:pt>
    <dgm:pt modelId="{E11E24DF-EA93-4968-9F41-802D72E3EEB5}" type="pres">
      <dgm:prSet presAssocID="{305E760C-7FD8-4571-BC2F-F3D50A5C89E8}" presName="connectorText" presStyleLbl="sibTrans2D1" presStyleIdx="1" presStyleCnt="3"/>
      <dgm:spPr/>
    </dgm:pt>
    <dgm:pt modelId="{FEAB3415-36F8-4D98-AE77-429E7BC8D7BA}" type="pres">
      <dgm:prSet presAssocID="{782AA83E-A524-4AC3-BB8F-5631303F3234}" presName="node" presStyleLbl="node1" presStyleIdx="2" presStyleCnt="4">
        <dgm:presLayoutVars>
          <dgm:bulletEnabled val="1"/>
        </dgm:presLayoutVars>
      </dgm:prSet>
      <dgm:spPr/>
    </dgm:pt>
    <dgm:pt modelId="{60E7EA1D-FE51-48EB-B37B-2A37841DC2A6}" type="pres">
      <dgm:prSet presAssocID="{23DD0CC5-6D7E-4907-9855-0436DBD22A75}" presName="sibTrans" presStyleLbl="sibTrans2D1" presStyleIdx="2" presStyleCnt="3" custLinFactNeighborY="0"/>
      <dgm:spPr/>
    </dgm:pt>
    <dgm:pt modelId="{167CACB9-FA75-4A11-A2DD-F5147E45F061}" type="pres">
      <dgm:prSet presAssocID="{23DD0CC5-6D7E-4907-9855-0436DBD22A75}" presName="connectorText" presStyleLbl="sibTrans2D1" presStyleIdx="2" presStyleCnt="3"/>
      <dgm:spPr/>
    </dgm:pt>
    <dgm:pt modelId="{96B1E6B2-E6FD-4C11-B644-20D832C4E23F}" type="pres">
      <dgm:prSet presAssocID="{20EA233C-2E98-4C73-B356-830162A8272F}" presName="node" presStyleLbl="node1" presStyleIdx="3" presStyleCnt="4">
        <dgm:presLayoutVars>
          <dgm:bulletEnabled val="1"/>
        </dgm:presLayoutVars>
      </dgm:prSet>
      <dgm:spPr/>
    </dgm:pt>
  </dgm:ptLst>
  <dgm:cxnLst>
    <dgm:cxn modelId="{E4EE0216-085A-47FA-BAC1-BC3A0EC7314F}" type="presOf" srcId="{D241D663-BA34-4A3D-9868-943B26C00AA3}" destId="{D0A509D3-46B5-43EE-BBAC-7378E0F3AC7B}" srcOrd="0" destOrd="0" presId="urn:microsoft.com/office/officeart/2005/8/layout/process2"/>
    <dgm:cxn modelId="{FFA93F24-63B2-4918-BE1C-2235F714795D}" type="presOf" srcId="{20EA233C-2E98-4C73-B356-830162A8272F}" destId="{96B1E6B2-E6FD-4C11-B644-20D832C4E23F}" srcOrd="0" destOrd="0" presId="urn:microsoft.com/office/officeart/2005/8/layout/process2"/>
    <dgm:cxn modelId="{D357EA3B-A561-4B2F-8957-43826EE20C58}" type="presOf" srcId="{034A4792-30F3-4C9B-9BA1-9A435D14F5A1}" destId="{C98522C1-429B-422F-A07D-6317D6ECA783}" srcOrd="1" destOrd="0" presId="urn:microsoft.com/office/officeart/2005/8/layout/process2"/>
    <dgm:cxn modelId="{649A706A-7A6D-4CBC-8C41-70725EDABEC2}" type="presOf" srcId="{305E760C-7FD8-4571-BC2F-F3D50A5C89E8}" destId="{9E16C722-57ED-4D8F-AB2F-796C62621069}" srcOrd="0" destOrd="0" presId="urn:microsoft.com/office/officeart/2005/8/layout/process2"/>
    <dgm:cxn modelId="{4EC4A76D-32F3-411D-8BCF-185D0BF69FDB}" type="presOf" srcId="{23DD0CC5-6D7E-4907-9855-0436DBD22A75}" destId="{167CACB9-FA75-4A11-A2DD-F5147E45F061}" srcOrd="1" destOrd="0" presId="urn:microsoft.com/office/officeart/2005/8/layout/process2"/>
    <dgm:cxn modelId="{78E30A51-0651-4CDA-91DB-6B081759F83E}" srcId="{D241D663-BA34-4A3D-9868-943B26C00AA3}" destId="{AB6BEE4A-4A1D-4F57-83A6-81EBE6E0F9B3}" srcOrd="0" destOrd="0" parTransId="{A6C6FACA-F088-41A9-A391-9E9ABE434BFF}" sibTransId="{034A4792-30F3-4C9B-9BA1-9A435D14F5A1}"/>
    <dgm:cxn modelId="{8FD6E172-822A-4990-AD82-F172CA9E444B}" type="presOf" srcId="{305E760C-7FD8-4571-BC2F-F3D50A5C89E8}" destId="{E11E24DF-EA93-4968-9F41-802D72E3EEB5}" srcOrd="1" destOrd="0" presId="urn:microsoft.com/office/officeart/2005/8/layout/process2"/>
    <dgm:cxn modelId="{CF2F9275-4FA7-4E4F-B580-DA752FF0F82C}" srcId="{D241D663-BA34-4A3D-9868-943B26C00AA3}" destId="{F1739D4B-2E37-41FC-97E1-EA9487FC0D13}" srcOrd="1" destOrd="0" parTransId="{FE45CDB7-EB48-47F1-94F6-94D632AF06B1}" sibTransId="{305E760C-7FD8-4571-BC2F-F3D50A5C89E8}"/>
    <dgm:cxn modelId="{2B20D576-1E3A-4681-9E6F-53810216E6F8}" type="presOf" srcId="{034A4792-30F3-4C9B-9BA1-9A435D14F5A1}" destId="{8AF38C24-BF2C-4128-AB7B-BDC9D70BDDBB}" srcOrd="0" destOrd="0" presId="urn:microsoft.com/office/officeart/2005/8/layout/process2"/>
    <dgm:cxn modelId="{BC59D898-9300-4F3B-BFC3-8D8E17FDE587}" type="presOf" srcId="{F1739D4B-2E37-41FC-97E1-EA9487FC0D13}" destId="{44AB617E-9AB6-4EED-BE41-B5BD01969222}" srcOrd="0" destOrd="0" presId="urn:microsoft.com/office/officeart/2005/8/layout/process2"/>
    <dgm:cxn modelId="{41FC11A4-D58F-4754-AFAD-CFCB31B6604D}" type="presOf" srcId="{23DD0CC5-6D7E-4907-9855-0436DBD22A75}" destId="{60E7EA1D-FE51-48EB-B37B-2A37841DC2A6}" srcOrd="0" destOrd="0" presId="urn:microsoft.com/office/officeart/2005/8/layout/process2"/>
    <dgm:cxn modelId="{74F8BCC3-2F62-40CE-B91B-1185F80E287A}" srcId="{D241D663-BA34-4A3D-9868-943B26C00AA3}" destId="{782AA83E-A524-4AC3-BB8F-5631303F3234}" srcOrd="2" destOrd="0" parTransId="{06251734-363D-4B12-A82B-4B38F5C06E4C}" sibTransId="{23DD0CC5-6D7E-4907-9855-0436DBD22A75}"/>
    <dgm:cxn modelId="{778433CD-59BA-4B20-95ED-733A24CA3EA5}" type="presOf" srcId="{AB6BEE4A-4A1D-4F57-83A6-81EBE6E0F9B3}" destId="{FFED5046-93B1-483E-9AB2-435C087BBC95}" srcOrd="0" destOrd="0" presId="urn:microsoft.com/office/officeart/2005/8/layout/process2"/>
    <dgm:cxn modelId="{197250DF-77AF-45C6-A381-508B093BC655}" type="presOf" srcId="{782AA83E-A524-4AC3-BB8F-5631303F3234}" destId="{FEAB3415-36F8-4D98-AE77-429E7BC8D7BA}" srcOrd="0" destOrd="0" presId="urn:microsoft.com/office/officeart/2005/8/layout/process2"/>
    <dgm:cxn modelId="{3C91E9E2-A55B-4D62-92EB-AFC238347AC1}" srcId="{D241D663-BA34-4A3D-9868-943B26C00AA3}" destId="{20EA233C-2E98-4C73-B356-830162A8272F}" srcOrd="3" destOrd="0" parTransId="{04F3D307-6965-4FD6-80A9-723E3BE43F53}" sibTransId="{A9EBA395-3A1F-4204-979B-A05AB9F2B6DD}"/>
    <dgm:cxn modelId="{392600AE-23E0-4A64-B61B-F9106B29EE82}" type="presParOf" srcId="{D0A509D3-46B5-43EE-BBAC-7378E0F3AC7B}" destId="{FFED5046-93B1-483E-9AB2-435C087BBC95}" srcOrd="0" destOrd="0" presId="urn:microsoft.com/office/officeart/2005/8/layout/process2"/>
    <dgm:cxn modelId="{E7593CF2-BDD9-4791-91C7-F0D79E8D9D77}" type="presParOf" srcId="{D0A509D3-46B5-43EE-BBAC-7378E0F3AC7B}" destId="{8AF38C24-BF2C-4128-AB7B-BDC9D70BDDBB}" srcOrd="1" destOrd="0" presId="urn:microsoft.com/office/officeart/2005/8/layout/process2"/>
    <dgm:cxn modelId="{17FC20A3-CEDC-4885-8832-FDCF9B04723F}" type="presParOf" srcId="{8AF38C24-BF2C-4128-AB7B-BDC9D70BDDBB}" destId="{C98522C1-429B-422F-A07D-6317D6ECA783}" srcOrd="0" destOrd="0" presId="urn:microsoft.com/office/officeart/2005/8/layout/process2"/>
    <dgm:cxn modelId="{F423DC31-0299-44F0-B480-58279CEFDBAB}" type="presParOf" srcId="{D0A509D3-46B5-43EE-BBAC-7378E0F3AC7B}" destId="{44AB617E-9AB6-4EED-BE41-B5BD01969222}" srcOrd="2" destOrd="0" presId="urn:microsoft.com/office/officeart/2005/8/layout/process2"/>
    <dgm:cxn modelId="{F61DFD53-30C8-4F5F-BC3D-4748782D0069}" type="presParOf" srcId="{D0A509D3-46B5-43EE-BBAC-7378E0F3AC7B}" destId="{9E16C722-57ED-4D8F-AB2F-796C62621069}" srcOrd="3" destOrd="0" presId="urn:microsoft.com/office/officeart/2005/8/layout/process2"/>
    <dgm:cxn modelId="{B8BAB2FE-A87B-4245-A5FB-D0ED6F7CB31E}" type="presParOf" srcId="{9E16C722-57ED-4D8F-AB2F-796C62621069}" destId="{E11E24DF-EA93-4968-9F41-802D72E3EEB5}" srcOrd="0" destOrd="0" presId="urn:microsoft.com/office/officeart/2005/8/layout/process2"/>
    <dgm:cxn modelId="{1CBD6BA2-E50D-42ED-9F16-9CAEBFA0A1E0}" type="presParOf" srcId="{D0A509D3-46B5-43EE-BBAC-7378E0F3AC7B}" destId="{FEAB3415-36F8-4D98-AE77-429E7BC8D7BA}" srcOrd="4" destOrd="0" presId="urn:microsoft.com/office/officeart/2005/8/layout/process2"/>
    <dgm:cxn modelId="{D5942289-C461-496C-85F4-8C018F07F451}" type="presParOf" srcId="{D0A509D3-46B5-43EE-BBAC-7378E0F3AC7B}" destId="{60E7EA1D-FE51-48EB-B37B-2A37841DC2A6}" srcOrd="5" destOrd="0" presId="urn:microsoft.com/office/officeart/2005/8/layout/process2"/>
    <dgm:cxn modelId="{22ED1A2B-A971-4971-A529-BE8C1CD89C78}" type="presParOf" srcId="{60E7EA1D-FE51-48EB-B37B-2A37841DC2A6}" destId="{167CACB9-FA75-4A11-A2DD-F5147E45F061}" srcOrd="0" destOrd="0" presId="urn:microsoft.com/office/officeart/2005/8/layout/process2"/>
    <dgm:cxn modelId="{2508ECD2-BD9D-4355-B1C7-2A1785A77B76}" type="presParOf" srcId="{D0A509D3-46B5-43EE-BBAC-7378E0F3AC7B}" destId="{96B1E6B2-E6FD-4C11-B644-20D832C4E23F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8DF073B-F402-497E-8FDB-41AB65419DD3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D73E65C-8A71-427B-8D86-0C0CE75C725F}">
      <dgm:prSet/>
      <dgm:spPr/>
      <dgm:t>
        <a:bodyPr/>
        <a:lstStyle/>
        <a:p>
          <a:pPr algn="l"/>
          <a:r>
            <a:rPr lang="pt-BR" i="0" baseline="0" dirty="0"/>
            <a:t>Refere-se</a:t>
          </a:r>
          <a:r>
            <a:rPr lang="pt-BR" b="0" i="0" baseline="0" dirty="0"/>
            <a:t> ao conjunto das medidas adotadas para o gerenciamento do risco</a:t>
          </a:r>
        </a:p>
        <a:p>
          <a:pPr algn="l"/>
          <a:r>
            <a:rPr lang="pt-BR" b="0" i="0" baseline="0" dirty="0"/>
            <a:t>- Aceitar o risco, </a:t>
          </a:r>
        </a:p>
        <a:p>
          <a:pPr algn="l"/>
          <a:r>
            <a:rPr lang="pt-BR" b="0" i="0" baseline="0" dirty="0"/>
            <a:t>- Estabelecer controles, </a:t>
          </a:r>
        </a:p>
        <a:p>
          <a:pPr algn="l"/>
          <a:r>
            <a:rPr lang="pt-BR" b="0" i="0" baseline="0" dirty="0"/>
            <a:t>- Eliminar o risco, </a:t>
          </a:r>
        </a:p>
        <a:p>
          <a:pPr algn="l"/>
          <a:r>
            <a:rPr lang="pt-BR" b="0" i="0" baseline="0" dirty="0"/>
            <a:t>- Minimizá-lo ou o transferir, quando couber.</a:t>
          </a:r>
        </a:p>
      </dgm:t>
    </dgm:pt>
    <dgm:pt modelId="{37F560EC-5CB2-42ED-9A53-339E1B92D42F}" type="parTrans" cxnId="{E1FA417D-1B11-44F3-8DA2-215D46804713}">
      <dgm:prSet/>
      <dgm:spPr/>
      <dgm:t>
        <a:bodyPr/>
        <a:lstStyle/>
        <a:p>
          <a:endParaRPr lang="pt-BR"/>
        </a:p>
      </dgm:t>
    </dgm:pt>
    <dgm:pt modelId="{B48A079B-C189-450B-9CB7-76FC3FF30328}" type="sibTrans" cxnId="{E1FA417D-1B11-44F3-8DA2-215D46804713}">
      <dgm:prSet/>
      <dgm:spPr/>
      <dgm:t>
        <a:bodyPr/>
        <a:lstStyle/>
        <a:p>
          <a:endParaRPr lang="pt-BR"/>
        </a:p>
      </dgm:t>
    </dgm:pt>
    <dgm:pt modelId="{E1CDE05D-1967-4DA4-8004-AD3B7959D251}" type="pres">
      <dgm:prSet presAssocID="{88DF073B-F402-497E-8FDB-41AB65419DD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910B291-9F45-4AC2-BE7F-6F75B559465A}" type="pres">
      <dgm:prSet presAssocID="{ED73E65C-8A71-427B-8D86-0C0CE75C725F}" presName="root" presStyleCnt="0"/>
      <dgm:spPr/>
    </dgm:pt>
    <dgm:pt modelId="{823CE7D6-027B-4EAE-9C01-FF4288B96395}" type="pres">
      <dgm:prSet presAssocID="{ED73E65C-8A71-427B-8D86-0C0CE75C725F}" presName="rootComposite" presStyleCnt="0"/>
      <dgm:spPr/>
    </dgm:pt>
    <dgm:pt modelId="{CDE52746-AAEA-4753-8762-735278BC1464}" type="pres">
      <dgm:prSet presAssocID="{ED73E65C-8A71-427B-8D86-0C0CE75C725F}" presName="rootText" presStyleLbl="node1" presStyleIdx="0" presStyleCnt="1"/>
      <dgm:spPr/>
    </dgm:pt>
    <dgm:pt modelId="{8E094E80-067F-4C15-9EE2-51B449ED6BB2}" type="pres">
      <dgm:prSet presAssocID="{ED73E65C-8A71-427B-8D86-0C0CE75C725F}" presName="rootConnector" presStyleLbl="node1" presStyleIdx="0" presStyleCnt="1"/>
      <dgm:spPr/>
    </dgm:pt>
    <dgm:pt modelId="{A4D65534-B0C2-4B73-8701-30A8BC086BA1}" type="pres">
      <dgm:prSet presAssocID="{ED73E65C-8A71-427B-8D86-0C0CE75C725F}" presName="childShape" presStyleCnt="0"/>
      <dgm:spPr/>
    </dgm:pt>
  </dgm:ptLst>
  <dgm:cxnLst>
    <dgm:cxn modelId="{C21EB708-24FD-47CE-9083-E0BFED2D0BDA}" type="presOf" srcId="{88DF073B-F402-497E-8FDB-41AB65419DD3}" destId="{E1CDE05D-1967-4DA4-8004-AD3B7959D251}" srcOrd="0" destOrd="0" presId="urn:microsoft.com/office/officeart/2005/8/layout/hierarchy3"/>
    <dgm:cxn modelId="{E1FA417D-1B11-44F3-8DA2-215D46804713}" srcId="{88DF073B-F402-497E-8FDB-41AB65419DD3}" destId="{ED73E65C-8A71-427B-8D86-0C0CE75C725F}" srcOrd="0" destOrd="0" parTransId="{37F560EC-5CB2-42ED-9A53-339E1B92D42F}" sibTransId="{B48A079B-C189-450B-9CB7-76FC3FF30328}"/>
    <dgm:cxn modelId="{67D69581-835B-4EB2-9788-F0004A5F262C}" type="presOf" srcId="{ED73E65C-8A71-427B-8D86-0C0CE75C725F}" destId="{CDE52746-AAEA-4753-8762-735278BC1464}" srcOrd="0" destOrd="0" presId="urn:microsoft.com/office/officeart/2005/8/layout/hierarchy3"/>
    <dgm:cxn modelId="{D8A5CDBA-EFF8-454D-ABC7-73CC6EFE597E}" type="presOf" srcId="{ED73E65C-8A71-427B-8D86-0C0CE75C725F}" destId="{8E094E80-067F-4C15-9EE2-51B449ED6BB2}" srcOrd="1" destOrd="0" presId="urn:microsoft.com/office/officeart/2005/8/layout/hierarchy3"/>
    <dgm:cxn modelId="{790E8E64-ED18-430E-8531-1968E2786D16}" type="presParOf" srcId="{E1CDE05D-1967-4DA4-8004-AD3B7959D251}" destId="{A910B291-9F45-4AC2-BE7F-6F75B559465A}" srcOrd="0" destOrd="0" presId="urn:microsoft.com/office/officeart/2005/8/layout/hierarchy3"/>
    <dgm:cxn modelId="{FAA7FE82-B182-4B00-8AAB-387D688E4C6B}" type="presParOf" srcId="{A910B291-9F45-4AC2-BE7F-6F75B559465A}" destId="{823CE7D6-027B-4EAE-9C01-FF4288B96395}" srcOrd="0" destOrd="0" presId="urn:microsoft.com/office/officeart/2005/8/layout/hierarchy3"/>
    <dgm:cxn modelId="{872C4869-2594-4970-BEAC-E419684A2B42}" type="presParOf" srcId="{823CE7D6-027B-4EAE-9C01-FF4288B96395}" destId="{CDE52746-AAEA-4753-8762-735278BC1464}" srcOrd="0" destOrd="0" presId="urn:microsoft.com/office/officeart/2005/8/layout/hierarchy3"/>
    <dgm:cxn modelId="{98A8DC12-95CA-42C9-BBAC-F75ED3C89539}" type="presParOf" srcId="{823CE7D6-027B-4EAE-9C01-FF4288B96395}" destId="{8E094E80-067F-4C15-9EE2-51B449ED6BB2}" srcOrd="1" destOrd="0" presId="urn:microsoft.com/office/officeart/2005/8/layout/hierarchy3"/>
    <dgm:cxn modelId="{9517D465-8E0C-486E-AE24-B26C22E687EF}" type="presParOf" srcId="{A910B291-9F45-4AC2-BE7F-6F75B559465A}" destId="{A4D65534-B0C2-4B73-8701-30A8BC086BA1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BC300A-C96B-4177-A24E-543656D21383}">
      <dsp:nvSpPr>
        <dsp:cNvPr id="0" name=""/>
        <dsp:cNvSpPr/>
      </dsp:nvSpPr>
      <dsp:spPr>
        <a:xfrm>
          <a:off x="0" y="1446948"/>
          <a:ext cx="8488105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2910EF-1F7C-4A66-B517-028BC1016107}">
      <dsp:nvSpPr>
        <dsp:cNvPr id="0" name=""/>
        <dsp:cNvSpPr/>
      </dsp:nvSpPr>
      <dsp:spPr>
        <a:xfrm>
          <a:off x="424405" y="704814"/>
          <a:ext cx="5941673" cy="10225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581" tIns="0" rIns="224581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Probabilidade de algo indesejado acontecer</a:t>
          </a:r>
        </a:p>
      </dsp:txBody>
      <dsp:txXfrm>
        <a:off x="474323" y="754732"/>
        <a:ext cx="5841837" cy="922737"/>
      </dsp:txXfrm>
    </dsp:sp>
    <dsp:sp modelId="{C8519BC7-E092-4172-9DAF-99D6E24244BB}">
      <dsp:nvSpPr>
        <dsp:cNvPr id="0" name=""/>
        <dsp:cNvSpPr/>
      </dsp:nvSpPr>
      <dsp:spPr>
        <a:xfrm>
          <a:off x="0" y="2535541"/>
          <a:ext cx="8488105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E2EE01-D2EF-4300-BA3D-9E15942324E9}">
      <dsp:nvSpPr>
        <dsp:cNvPr id="0" name=""/>
        <dsp:cNvSpPr/>
      </dsp:nvSpPr>
      <dsp:spPr>
        <a:xfrm>
          <a:off x="424405" y="2028348"/>
          <a:ext cx="5941673" cy="78763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581" tIns="0" rIns="224581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Possibilidade de dano</a:t>
          </a:r>
        </a:p>
      </dsp:txBody>
      <dsp:txXfrm>
        <a:off x="462854" y="2066797"/>
        <a:ext cx="5864775" cy="710734"/>
      </dsp:txXfrm>
    </dsp:sp>
    <dsp:sp modelId="{9B09EA76-3FD2-48DF-9788-472844337788}">
      <dsp:nvSpPr>
        <dsp:cNvPr id="0" name=""/>
        <dsp:cNvSpPr/>
      </dsp:nvSpPr>
      <dsp:spPr>
        <a:xfrm>
          <a:off x="0" y="3635127"/>
          <a:ext cx="8488105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F53512-B131-472D-AB2A-1B6D64EE415A}">
      <dsp:nvSpPr>
        <dsp:cNvPr id="0" name=""/>
        <dsp:cNvSpPr/>
      </dsp:nvSpPr>
      <dsp:spPr>
        <a:xfrm>
          <a:off x="424405" y="3116941"/>
          <a:ext cx="5959082" cy="7986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4581" tIns="0" rIns="224581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900" kern="1200" dirty="0"/>
            <a:t>Incerteza de benefícios</a:t>
          </a:r>
        </a:p>
      </dsp:txBody>
      <dsp:txXfrm>
        <a:off x="463391" y="3155927"/>
        <a:ext cx="5881110" cy="72065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93742B-D972-482E-8288-EC5AA0E8D58A}">
      <dsp:nvSpPr>
        <dsp:cNvPr id="0" name=""/>
        <dsp:cNvSpPr/>
      </dsp:nvSpPr>
      <dsp:spPr>
        <a:xfrm>
          <a:off x="3317596" y="126"/>
          <a:ext cx="2213486" cy="1125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Identificação</a:t>
          </a:r>
        </a:p>
      </dsp:txBody>
      <dsp:txXfrm>
        <a:off x="3372562" y="55092"/>
        <a:ext cx="2103554" cy="1016048"/>
      </dsp:txXfrm>
    </dsp:sp>
    <dsp:sp modelId="{5BCA8DD8-1578-4144-84BA-C0BB96E428AE}">
      <dsp:nvSpPr>
        <dsp:cNvPr id="0" name=""/>
        <dsp:cNvSpPr/>
      </dsp:nvSpPr>
      <dsp:spPr>
        <a:xfrm>
          <a:off x="2173993" y="563117"/>
          <a:ext cx="4500691" cy="4500691"/>
        </a:xfrm>
        <a:custGeom>
          <a:avLst/>
          <a:gdLst/>
          <a:ahLst/>
          <a:cxnLst/>
          <a:rect l="0" t="0" r="0" b="0"/>
          <a:pathLst>
            <a:path>
              <a:moveTo>
                <a:pt x="3532078" y="400692"/>
              </a:moveTo>
              <a:arcTo wR="2250345" hR="2250345" stAng="18283220" swAng="961123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4C1F11-33A2-4998-B40F-67BCB96B92E6}">
      <dsp:nvSpPr>
        <dsp:cNvPr id="0" name=""/>
        <dsp:cNvSpPr/>
      </dsp:nvSpPr>
      <dsp:spPr>
        <a:xfrm>
          <a:off x="5698406" y="1555077"/>
          <a:ext cx="1732277" cy="1125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Análise </a:t>
          </a:r>
        </a:p>
      </dsp:txBody>
      <dsp:txXfrm>
        <a:off x="5753372" y="1610043"/>
        <a:ext cx="1622345" cy="1016048"/>
      </dsp:txXfrm>
    </dsp:sp>
    <dsp:sp modelId="{BDECBA22-4B3F-477D-AD55-ADB13C150F9A}">
      <dsp:nvSpPr>
        <dsp:cNvPr id="0" name=""/>
        <dsp:cNvSpPr/>
      </dsp:nvSpPr>
      <dsp:spPr>
        <a:xfrm>
          <a:off x="2173993" y="563117"/>
          <a:ext cx="4500691" cy="4500691"/>
        </a:xfrm>
        <a:custGeom>
          <a:avLst/>
          <a:gdLst/>
          <a:ahLst/>
          <a:cxnLst/>
          <a:rect l="0" t="0" r="0" b="0"/>
          <a:pathLst>
            <a:path>
              <a:moveTo>
                <a:pt x="4495305" y="2405953"/>
              </a:moveTo>
              <a:arcTo wR="2250345" hR="2250345" stAng="21837904" swAng="1360333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77C505-61AD-4DBD-87FD-0A47F2BD976A}">
      <dsp:nvSpPr>
        <dsp:cNvPr id="0" name=""/>
        <dsp:cNvSpPr/>
      </dsp:nvSpPr>
      <dsp:spPr>
        <a:xfrm>
          <a:off x="4880921" y="4071040"/>
          <a:ext cx="1732277" cy="1125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Avaliação </a:t>
          </a:r>
        </a:p>
      </dsp:txBody>
      <dsp:txXfrm>
        <a:off x="4935887" y="4126006"/>
        <a:ext cx="1622345" cy="1016048"/>
      </dsp:txXfrm>
    </dsp:sp>
    <dsp:sp modelId="{06CD7CAD-2E08-4B26-B19B-3EB8E8404DD5}">
      <dsp:nvSpPr>
        <dsp:cNvPr id="0" name=""/>
        <dsp:cNvSpPr/>
      </dsp:nvSpPr>
      <dsp:spPr>
        <a:xfrm>
          <a:off x="2173993" y="563117"/>
          <a:ext cx="4500691" cy="4500691"/>
        </a:xfrm>
        <a:custGeom>
          <a:avLst/>
          <a:gdLst/>
          <a:ahLst/>
          <a:cxnLst/>
          <a:rect l="0" t="0" r="0" b="0"/>
          <a:pathLst>
            <a:path>
              <a:moveTo>
                <a:pt x="2526786" y="4483647"/>
              </a:moveTo>
              <a:arcTo wR="2250345" hR="2250345" stAng="4976625" swAng="846750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A8A66C-9A46-44B1-AE3E-D60AD9B03B2B}">
      <dsp:nvSpPr>
        <dsp:cNvPr id="0" name=""/>
        <dsp:cNvSpPr/>
      </dsp:nvSpPr>
      <dsp:spPr>
        <a:xfrm>
          <a:off x="2235480" y="4071040"/>
          <a:ext cx="1732277" cy="1125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Tratamento </a:t>
          </a:r>
        </a:p>
      </dsp:txBody>
      <dsp:txXfrm>
        <a:off x="2290446" y="4126006"/>
        <a:ext cx="1622345" cy="1016048"/>
      </dsp:txXfrm>
    </dsp:sp>
    <dsp:sp modelId="{292C0385-E40A-48E4-942D-45E487606390}">
      <dsp:nvSpPr>
        <dsp:cNvPr id="0" name=""/>
        <dsp:cNvSpPr/>
      </dsp:nvSpPr>
      <dsp:spPr>
        <a:xfrm>
          <a:off x="2173993" y="563117"/>
          <a:ext cx="4500691" cy="4500691"/>
        </a:xfrm>
        <a:custGeom>
          <a:avLst/>
          <a:gdLst/>
          <a:ahLst/>
          <a:cxnLst/>
          <a:rect l="0" t="0" r="0" b="0"/>
          <a:pathLst>
            <a:path>
              <a:moveTo>
                <a:pt x="238845" y="3259267"/>
              </a:moveTo>
              <a:arcTo wR="2250345" hR="2250345" stAng="9201763" swAng="1360333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31F07D-8EC0-4D0D-9895-FFB56AF807AF}">
      <dsp:nvSpPr>
        <dsp:cNvPr id="0" name=""/>
        <dsp:cNvSpPr/>
      </dsp:nvSpPr>
      <dsp:spPr>
        <a:xfrm>
          <a:off x="1180248" y="1555077"/>
          <a:ext cx="2207770" cy="11259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Monitoramento das ações</a:t>
          </a:r>
        </a:p>
      </dsp:txBody>
      <dsp:txXfrm>
        <a:off x="1235214" y="1610043"/>
        <a:ext cx="2097838" cy="1016048"/>
      </dsp:txXfrm>
    </dsp:sp>
    <dsp:sp modelId="{A4E7B24D-6841-4461-BD20-EDE699353642}">
      <dsp:nvSpPr>
        <dsp:cNvPr id="0" name=""/>
        <dsp:cNvSpPr/>
      </dsp:nvSpPr>
      <dsp:spPr>
        <a:xfrm>
          <a:off x="2173993" y="563117"/>
          <a:ext cx="4500691" cy="4500691"/>
        </a:xfrm>
        <a:custGeom>
          <a:avLst/>
          <a:gdLst/>
          <a:ahLst/>
          <a:cxnLst/>
          <a:rect l="0" t="0" r="0" b="0"/>
          <a:pathLst>
            <a:path>
              <a:moveTo>
                <a:pt x="507966" y="826207"/>
              </a:moveTo>
              <a:arcTo wR="2250345" hR="2250345" stAng="13155656" swAng="961123"/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B8D998-1456-419C-95E3-D855AC4C56C0}">
      <dsp:nvSpPr>
        <dsp:cNvPr id="0" name=""/>
        <dsp:cNvSpPr/>
      </dsp:nvSpPr>
      <dsp:spPr>
        <a:xfrm rot="16200000">
          <a:off x="238720" y="774567"/>
          <a:ext cx="3408515" cy="3869531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900" kern="1200" dirty="0"/>
            <a:t>Inspeção</a:t>
          </a:r>
        </a:p>
      </dsp:txBody>
      <dsp:txXfrm rot="5400000">
        <a:off x="604702" y="1857204"/>
        <a:ext cx="3273041" cy="1704257"/>
      </dsp:txXfrm>
    </dsp:sp>
    <dsp:sp modelId="{C4ED63CD-4F5D-48C5-B73D-7395C5C614A8}">
      <dsp:nvSpPr>
        <dsp:cNvPr id="0" name=""/>
        <dsp:cNvSpPr/>
      </dsp:nvSpPr>
      <dsp:spPr>
        <a:xfrm rot="5400000">
          <a:off x="4433438" y="796595"/>
          <a:ext cx="3377017" cy="3869531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900" kern="1200" dirty="0"/>
            <a:t>Monitoramento</a:t>
          </a:r>
        </a:p>
      </dsp:txBody>
      <dsp:txXfrm rot="-5400000">
        <a:off x="4187181" y="1887106"/>
        <a:ext cx="3278553" cy="16885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786992-3FFF-4B49-8787-968DC9DF45A4}">
      <dsp:nvSpPr>
        <dsp:cNvPr id="0" name=""/>
        <dsp:cNvSpPr/>
      </dsp:nvSpPr>
      <dsp:spPr>
        <a:xfrm rot="16200000">
          <a:off x="2029" y="1428"/>
          <a:ext cx="3738562" cy="373856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400" kern="1200" dirty="0" err="1"/>
            <a:t>Risicare</a:t>
          </a:r>
          <a:r>
            <a:rPr lang="pt-BR" sz="3400" kern="1200" dirty="0"/>
            <a:t>: ousar</a:t>
          </a:r>
        </a:p>
      </dsp:txBody>
      <dsp:txXfrm rot="5400000">
        <a:off x="2030" y="936067"/>
        <a:ext cx="3084314" cy="1869281"/>
      </dsp:txXfrm>
    </dsp:sp>
    <dsp:sp modelId="{51B24EC5-564F-4139-98E9-686BDD5B7B5A}">
      <dsp:nvSpPr>
        <dsp:cNvPr id="0" name=""/>
        <dsp:cNvSpPr/>
      </dsp:nvSpPr>
      <dsp:spPr>
        <a:xfrm rot="5400000">
          <a:off x="4387408" y="1428"/>
          <a:ext cx="3738562" cy="3738562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400" kern="1200" dirty="0" err="1"/>
            <a:t>Resecum</a:t>
          </a:r>
          <a:r>
            <a:rPr lang="pt-BR" sz="3400" kern="1200" dirty="0"/>
            <a:t>: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400" kern="1200" dirty="0"/>
            <a:t>O que corta</a:t>
          </a:r>
        </a:p>
      </dsp:txBody>
      <dsp:txXfrm rot="-5400000">
        <a:off x="5041657" y="936069"/>
        <a:ext cx="3084314" cy="18692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1714C3-03AD-49DC-9ACB-AE323AA086CE}">
      <dsp:nvSpPr>
        <dsp:cNvPr id="0" name=""/>
        <dsp:cNvSpPr/>
      </dsp:nvSpPr>
      <dsp:spPr>
        <a:xfrm>
          <a:off x="0" y="25388"/>
          <a:ext cx="8128000" cy="3251199"/>
        </a:xfrm>
        <a:prstGeom prst="leftRightRibb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2C5EE0-5A0F-418C-A9EE-7E39E19D6002}">
      <dsp:nvSpPr>
        <dsp:cNvPr id="0" name=""/>
        <dsp:cNvSpPr/>
      </dsp:nvSpPr>
      <dsp:spPr>
        <a:xfrm>
          <a:off x="975360" y="627380"/>
          <a:ext cx="2682239" cy="1593088"/>
        </a:xfrm>
        <a:prstGeom prst="rect">
          <a:avLst/>
        </a:prstGeom>
        <a:noFill/>
        <a:ln w="1587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63576" rIns="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600" kern="1200" dirty="0"/>
            <a:t>Ciência</a:t>
          </a:r>
        </a:p>
      </dsp:txBody>
      <dsp:txXfrm>
        <a:off x="975360" y="627380"/>
        <a:ext cx="2682239" cy="1593088"/>
      </dsp:txXfrm>
    </dsp:sp>
    <dsp:sp modelId="{94FC4E96-7758-49EB-8010-410971306F9A}">
      <dsp:nvSpPr>
        <dsp:cNvPr id="0" name=""/>
        <dsp:cNvSpPr/>
      </dsp:nvSpPr>
      <dsp:spPr>
        <a:xfrm>
          <a:off x="4064000" y="1147572"/>
          <a:ext cx="3169920" cy="1593088"/>
        </a:xfrm>
        <a:prstGeom prst="rect">
          <a:avLst/>
        </a:prstGeom>
        <a:noFill/>
        <a:ln w="15875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63576" rIns="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600" kern="1200" dirty="0"/>
            <a:t>Tecnologia</a:t>
          </a:r>
        </a:p>
      </dsp:txBody>
      <dsp:txXfrm>
        <a:off x="4064000" y="1147572"/>
        <a:ext cx="3169920" cy="159308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A6AB6B-2654-4ED0-8C7D-25D5FDE8CB33}">
      <dsp:nvSpPr>
        <dsp:cNvPr id="0" name=""/>
        <dsp:cNvSpPr/>
      </dsp:nvSpPr>
      <dsp:spPr>
        <a:xfrm>
          <a:off x="959136" y="739"/>
          <a:ext cx="1603568" cy="16035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Perigo</a:t>
          </a:r>
        </a:p>
      </dsp:txBody>
      <dsp:txXfrm>
        <a:off x="1193973" y="235576"/>
        <a:ext cx="1133894" cy="1133894"/>
      </dsp:txXfrm>
    </dsp:sp>
    <dsp:sp modelId="{F735E53E-CCBD-4FC6-A62C-52B6C41D2747}">
      <dsp:nvSpPr>
        <dsp:cNvPr id="0" name=""/>
        <dsp:cNvSpPr/>
      </dsp:nvSpPr>
      <dsp:spPr>
        <a:xfrm>
          <a:off x="1295886" y="1734517"/>
          <a:ext cx="930069" cy="930069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300" kern="1200"/>
        </a:p>
      </dsp:txBody>
      <dsp:txXfrm>
        <a:off x="1419167" y="2090175"/>
        <a:ext cx="683507" cy="218753"/>
      </dsp:txXfrm>
    </dsp:sp>
    <dsp:sp modelId="{C683B426-E536-4EAD-8D17-E49B34568C89}">
      <dsp:nvSpPr>
        <dsp:cNvPr id="0" name=""/>
        <dsp:cNvSpPr/>
      </dsp:nvSpPr>
      <dsp:spPr>
        <a:xfrm>
          <a:off x="959136" y="2794797"/>
          <a:ext cx="1603568" cy="16035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Interação</a:t>
          </a:r>
        </a:p>
      </dsp:txBody>
      <dsp:txXfrm>
        <a:off x="1193973" y="3029634"/>
        <a:ext cx="1133894" cy="1133894"/>
      </dsp:txXfrm>
    </dsp:sp>
    <dsp:sp modelId="{BB050423-7A81-4F1C-B556-3CB7CEE3749F}">
      <dsp:nvSpPr>
        <dsp:cNvPr id="0" name=""/>
        <dsp:cNvSpPr/>
      </dsp:nvSpPr>
      <dsp:spPr>
        <a:xfrm>
          <a:off x="2803240" y="1901288"/>
          <a:ext cx="509934" cy="5965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300" kern="1200"/>
        </a:p>
      </dsp:txBody>
      <dsp:txXfrm>
        <a:off x="2803240" y="2020593"/>
        <a:ext cx="356954" cy="357917"/>
      </dsp:txXfrm>
    </dsp:sp>
    <dsp:sp modelId="{5C304082-2C04-4C9F-8149-5BA0E542D547}">
      <dsp:nvSpPr>
        <dsp:cNvPr id="0" name=""/>
        <dsp:cNvSpPr/>
      </dsp:nvSpPr>
      <dsp:spPr>
        <a:xfrm>
          <a:off x="3524846" y="595984"/>
          <a:ext cx="3207136" cy="32071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6500" kern="1200" dirty="0"/>
            <a:t>Risco</a:t>
          </a:r>
        </a:p>
      </dsp:txBody>
      <dsp:txXfrm>
        <a:off x="3994520" y="1065658"/>
        <a:ext cx="2267788" cy="226778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A6AB6B-2654-4ED0-8C7D-25D5FDE8CB33}">
      <dsp:nvSpPr>
        <dsp:cNvPr id="0" name=""/>
        <dsp:cNvSpPr/>
      </dsp:nvSpPr>
      <dsp:spPr>
        <a:xfrm>
          <a:off x="486" y="6445"/>
          <a:ext cx="2186783" cy="16070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/>
            <a:t>Risco</a:t>
          </a:r>
        </a:p>
      </dsp:txBody>
      <dsp:txXfrm>
        <a:off x="320733" y="241798"/>
        <a:ext cx="1546289" cy="1136384"/>
      </dsp:txXfrm>
    </dsp:sp>
    <dsp:sp modelId="{F735E53E-CCBD-4FC6-A62C-52B6C41D2747}">
      <dsp:nvSpPr>
        <dsp:cNvPr id="0" name=""/>
        <dsp:cNvSpPr/>
      </dsp:nvSpPr>
      <dsp:spPr>
        <a:xfrm>
          <a:off x="627822" y="1744031"/>
          <a:ext cx="932112" cy="932112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500" kern="1200"/>
        </a:p>
      </dsp:txBody>
      <dsp:txXfrm>
        <a:off x="751373" y="2100471"/>
        <a:ext cx="685010" cy="219232"/>
      </dsp:txXfrm>
    </dsp:sp>
    <dsp:sp modelId="{C683B426-E536-4EAD-8D17-E49B34568C89}">
      <dsp:nvSpPr>
        <dsp:cNvPr id="0" name=""/>
        <dsp:cNvSpPr/>
      </dsp:nvSpPr>
      <dsp:spPr>
        <a:xfrm>
          <a:off x="13825" y="2806639"/>
          <a:ext cx="2160106" cy="16070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/>
            <a:t>Efeito não desejado</a:t>
          </a:r>
        </a:p>
      </dsp:txBody>
      <dsp:txXfrm>
        <a:off x="330165" y="3041992"/>
        <a:ext cx="1527426" cy="1136384"/>
      </dsp:txXfrm>
    </dsp:sp>
    <dsp:sp modelId="{BB050423-7A81-4F1C-B556-3CB7CEE3749F}">
      <dsp:nvSpPr>
        <dsp:cNvPr id="0" name=""/>
        <dsp:cNvSpPr/>
      </dsp:nvSpPr>
      <dsp:spPr>
        <a:xfrm>
          <a:off x="2428333" y="1911168"/>
          <a:ext cx="511054" cy="5978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2000" kern="1200"/>
        </a:p>
      </dsp:txBody>
      <dsp:txXfrm>
        <a:off x="2428333" y="2030735"/>
        <a:ext cx="357738" cy="358703"/>
      </dsp:txXfrm>
    </dsp:sp>
    <dsp:sp modelId="{5C304082-2C04-4C9F-8149-5BA0E542D547}">
      <dsp:nvSpPr>
        <dsp:cNvPr id="0" name=""/>
        <dsp:cNvSpPr/>
      </dsp:nvSpPr>
      <dsp:spPr>
        <a:xfrm>
          <a:off x="3151524" y="602997"/>
          <a:ext cx="3214180" cy="321418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200" kern="1200" dirty="0"/>
            <a:t>Evento Adverso</a:t>
          </a:r>
        </a:p>
      </dsp:txBody>
      <dsp:txXfrm>
        <a:off x="3622230" y="1073703"/>
        <a:ext cx="2272768" cy="22727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972E5A-0975-48DE-8CB5-3E216FE89A97}">
      <dsp:nvSpPr>
        <dsp:cNvPr id="0" name=""/>
        <dsp:cNvSpPr/>
      </dsp:nvSpPr>
      <dsp:spPr>
        <a:xfrm>
          <a:off x="2743200" y="0"/>
          <a:ext cx="3563005" cy="1153773"/>
        </a:xfrm>
        <a:prstGeom prst="roundRect">
          <a:avLst>
            <a:gd name="adj" fmla="val 10000"/>
          </a:avLst>
        </a:prstGeom>
        <a:solidFill>
          <a:schemeClr val="tx1">
            <a:lumMod val="95000"/>
            <a:lumOff val="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/>
            <a:t>Não são percebidos</a:t>
          </a:r>
        </a:p>
      </dsp:txBody>
      <dsp:txXfrm>
        <a:off x="2776993" y="33793"/>
        <a:ext cx="3495419" cy="1086187"/>
      </dsp:txXfrm>
    </dsp:sp>
    <dsp:sp modelId="{C8126B51-5ECA-4F43-A968-E7FBE006A1AB}">
      <dsp:nvSpPr>
        <dsp:cNvPr id="0" name=""/>
        <dsp:cNvSpPr/>
      </dsp:nvSpPr>
      <dsp:spPr>
        <a:xfrm rot="5400000">
          <a:off x="4308371" y="1182617"/>
          <a:ext cx="432664" cy="5191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/>
        </a:p>
      </dsp:txBody>
      <dsp:txXfrm rot="-5400000">
        <a:off x="4368944" y="1225884"/>
        <a:ext cx="311519" cy="302865"/>
      </dsp:txXfrm>
    </dsp:sp>
    <dsp:sp modelId="{6C669296-6292-43A0-8310-A4D16DC883C4}">
      <dsp:nvSpPr>
        <dsp:cNvPr id="0" name=""/>
        <dsp:cNvSpPr/>
      </dsp:nvSpPr>
      <dsp:spPr>
        <a:xfrm>
          <a:off x="2695901" y="1730659"/>
          <a:ext cx="3657603" cy="1153773"/>
        </a:xfrm>
        <a:prstGeom prst="roundRect">
          <a:avLst>
            <a:gd name="adj" fmla="val 10000"/>
          </a:avLst>
        </a:prstGeom>
        <a:solidFill>
          <a:schemeClr val="bg2">
            <a:lumMod val="2500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São subestimados</a:t>
          </a:r>
        </a:p>
      </dsp:txBody>
      <dsp:txXfrm>
        <a:off x="2729694" y="1764452"/>
        <a:ext cx="3590017" cy="1086187"/>
      </dsp:txXfrm>
    </dsp:sp>
    <dsp:sp modelId="{8ED55DAA-E84C-484B-A372-9488A69CD0C5}">
      <dsp:nvSpPr>
        <dsp:cNvPr id="0" name=""/>
        <dsp:cNvSpPr/>
      </dsp:nvSpPr>
      <dsp:spPr>
        <a:xfrm rot="5400000">
          <a:off x="4308371" y="2913276"/>
          <a:ext cx="432664" cy="5191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/>
        </a:p>
      </dsp:txBody>
      <dsp:txXfrm rot="-5400000">
        <a:off x="4368944" y="2956543"/>
        <a:ext cx="311519" cy="302865"/>
      </dsp:txXfrm>
    </dsp:sp>
    <dsp:sp modelId="{ED9A40C2-9247-44A7-B375-424D705D2D32}">
      <dsp:nvSpPr>
        <dsp:cNvPr id="0" name=""/>
        <dsp:cNvSpPr/>
      </dsp:nvSpPr>
      <dsp:spPr>
        <a:xfrm>
          <a:off x="2680138" y="3461319"/>
          <a:ext cx="3689129" cy="11537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kern="1200" dirty="0"/>
            <a:t>Não são conhecidos</a:t>
          </a:r>
        </a:p>
      </dsp:txBody>
      <dsp:txXfrm>
        <a:off x="2713931" y="3495112"/>
        <a:ext cx="3621543" cy="108618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11A5B8-BDA3-40CA-9BAC-5BBE171213A0}">
      <dsp:nvSpPr>
        <dsp:cNvPr id="0" name=""/>
        <dsp:cNvSpPr/>
      </dsp:nvSpPr>
      <dsp:spPr>
        <a:xfrm>
          <a:off x="458998" y="2887"/>
          <a:ext cx="7115450" cy="6752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/>
            <a:t>Planejamento da gestão de riscos:</a:t>
          </a:r>
        </a:p>
      </dsp:txBody>
      <dsp:txXfrm>
        <a:off x="478776" y="22665"/>
        <a:ext cx="7075894" cy="635705"/>
      </dsp:txXfrm>
    </dsp:sp>
    <dsp:sp modelId="{E225E73C-F544-49E8-BFE4-50EFF1B4C1C5}">
      <dsp:nvSpPr>
        <dsp:cNvPr id="0" name=""/>
        <dsp:cNvSpPr/>
      </dsp:nvSpPr>
      <dsp:spPr>
        <a:xfrm rot="5400000">
          <a:off x="3890111" y="722975"/>
          <a:ext cx="253223" cy="303867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85000"/>
            <a:lumOff val="1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200" kern="1200"/>
        </a:p>
      </dsp:txBody>
      <dsp:txXfrm rot="-5400000">
        <a:off x="3925563" y="748297"/>
        <a:ext cx="182321" cy="177256"/>
      </dsp:txXfrm>
    </dsp:sp>
    <dsp:sp modelId="{F46B5F02-5E59-4335-B9D2-2DFD5410F177}">
      <dsp:nvSpPr>
        <dsp:cNvPr id="0" name=""/>
        <dsp:cNvSpPr/>
      </dsp:nvSpPr>
      <dsp:spPr>
        <a:xfrm>
          <a:off x="2666199" y="1015780"/>
          <a:ext cx="2701047" cy="6752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 Estabelecimento do contexto;</a:t>
          </a:r>
        </a:p>
      </dsp:txBody>
      <dsp:txXfrm>
        <a:off x="2685977" y="1035558"/>
        <a:ext cx="2661491" cy="635705"/>
      </dsp:txXfrm>
    </dsp:sp>
    <dsp:sp modelId="{7C63FE43-40AF-4FD0-BDAB-F81E00FB4000}">
      <dsp:nvSpPr>
        <dsp:cNvPr id="0" name=""/>
        <dsp:cNvSpPr/>
      </dsp:nvSpPr>
      <dsp:spPr>
        <a:xfrm rot="5400000">
          <a:off x="3890111" y="1707924"/>
          <a:ext cx="253223" cy="303867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85000"/>
            <a:lumOff val="1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200" kern="1200"/>
        </a:p>
      </dsp:txBody>
      <dsp:txXfrm rot="-5400000">
        <a:off x="3925563" y="1733246"/>
        <a:ext cx="182321" cy="177256"/>
      </dsp:txXfrm>
    </dsp:sp>
    <dsp:sp modelId="{FB3ED929-032C-4828-89EF-862053AFC4BF}">
      <dsp:nvSpPr>
        <dsp:cNvPr id="0" name=""/>
        <dsp:cNvSpPr/>
      </dsp:nvSpPr>
      <dsp:spPr>
        <a:xfrm>
          <a:off x="2666199" y="2028673"/>
          <a:ext cx="2701047" cy="6752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Identificação dos riscos;</a:t>
          </a:r>
        </a:p>
      </dsp:txBody>
      <dsp:txXfrm>
        <a:off x="2685977" y="2048451"/>
        <a:ext cx="2661491" cy="635705"/>
      </dsp:txXfrm>
    </dsp:sp>
    <dsp:sp modelId="{89E412C7-837F-4C3A-A736-70DC779B13CF}">
      <dsp:nvSpPr>
        <dsp:cNvPr id="0" name=""/>
        <dsp:cNvSpPr/>
      </dsp:nvSpPr>
      <dsp:spPr>
        <a:xfrm rot="5400000">
          <a:off x="3890111" y="2720816"/>
          <a:ext cx="253223" cy="303867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85000"/>
            <a:lumOff val="1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200" kern="1200"/>
        </a:p>
      </dsp:txBody>
      <dsp:txXfrm rot="-5400000">
        <a:off x="3925563" y="2746138"/>
        <a:ext cx="182321" cy="177256"/>
      </dsp:txXfrm>
    </dsp:sp>
    <dsp:sp modelId="{3DD3C8C4-486B-4AA9-8504-9CD3897011DF}">
      <dsp:nvSpPr>
        <dsp:cNvPr id="0" name=""/>
        <dsp:cNvSpPr/>
      </dsp:nvSpPr>
      <dsp:spPr>
        <a:xfrm>
          <a:off x="2666199" y="3041566"/>
          <a:ext cx="2701047" cy="6752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Análise de riscos;</a:t>
          </a:r>
        </a:p>
      </dsp:txBody>
      <dsp:txXfrm>
        <a:off x="2685977" y="3061344"/>
        <a:ext cx="2661491" cy="635705"/>
      </dsp:txXfrm>
    </dsp:sp>
    <dsp:sp modelId="{F6516233-EF86-4D3E-8FA8-3EB58C891042}">
      <dsp:nvSpPr>
        <dsp:cNvPr id="0" name=""/>
        <dsp:cNvSpPr/>
      </dsp:nvSpPr>
      <dsp:spPr>
        <a:xfrm rot="5400000">
          <a:off x="3890111" y="3733709"/>
          <a:ext cx="253223" cy="303867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85000"/>
            <a:lumOff val="1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200" kern="1200"/>
        </a:p>
      </dsp:txBody>
      <dsp:txXfrm rot="-5400000">
        <a:off x="3925563" y="3759031"/>
        <a:ext cx="182321" cy="177256"/>
      </dsp:txXfrm>
    </dsp:sp>
    <dsp:sp modelId="{5BFCB3FB-D73A-4021-A48A-B821891D3366}">
      <dsp:nvSpPr>
        <dsp:cNvPr id="0" name=""/>
        <dsp:cNvSpPr/>
      </dsp:nvSpPr>
      <dsp:spPr>
        <a:xfrm>
          <a:off x="2666199" y="4054459"/>
          <a:ext cx="2701047" cy="6752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700" kern="1200" dirty="0"/>
            <a:t>Avaliação de riscos.</a:t>
          </a:r>
        </a:p>
      </dsp:txBody>
      <dsp:txXfrm>
        <a:off x="2685977" y="4074237"/>
        <a:ext cx="2661491" cy="63570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ED5046-93B1-483E-9AB2-435C087BBC95}">
      <dsp:nvSpPr>
        <dsp:cNvPr id="0" name=""/>
        <dsp:cNvSpPr/>
      </dsp:nvSpPr>
      <dsp:spPr>
        <a:xfrm>
          <a:off x="382278" y="4722"/>
          <a:ext cx="9025828" cy="8778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/>
            <a:t>Resposta e Tratamento dos riscos :</a:t>
          </a:r>
        </a:p>
      </dsp:txBody>
      <dsp:txXfrm>
        <a:off x="407990" y="30434"/>
        <a:ext cx="8974404" cy="826445"/>
      </dsp:txXfrm>
    </dsp:sp>
    <dsp:sp modelId="{8AF38C24-BF2C-4128-AB7B-BDC9D70BDDBB}">
      <dsp:nvSpPr>
        <dsp:cNvPr id="0" name=""/>
        <dsp:cNvSpPr/>
      </dsp:nvSpPr>
      <dsp:spPr>
        <a:xfrm rot="5400000">
          <a:off x="4730592" y="904537"/>
          <a:ext cx="329200" cy="395041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85000"/>
            <a:lumOff val="1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600" kern="1200"/>
        </a:p>
      </dsp:txBody>
      <dsp:txXfrm rot="-5400000">
        <a:off x="4776680" y="937457"/>
        <a:ext cx="237025" cy="230440"/>
      </dsp:txXfrm>
    </dsp:sp>
    <dsp:sp modelId="{44AB617E-9AB6-4EED-BE41-B5BD01969222}">
      <dsp:nvSpPr>
        <dsp:cNvPr id="0" name=""/>
        <dsp:cNvSpPr/>
      </dsp:nvSpPr>
      <dsp:spPr>
        <a:xfrm>
          <a:off x="3139454" y="1321525"/>
          <a:ext cx="3511476" cy="8778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/>
            <a:t>Controle dos riscos;</a:t>
          </a:r>
        </a:p>
      </dsp:txBody>
      <dsp:txXfrm>
        <a:off x="3165166" y="1347237"/>
        <a:ext cx="3460052" cy="826445"/>
      </dsp:txXfrm>
    </dsp:sp>
    <dsp:sp modelId="{9E16C722-57ED-4D8F-AB2F-796C62621069}">
      <dsp:nvSpPr>
        <dsp:cNvPr id="0" name=""/>
        <dsp:cNvSpPr/>
      </dsp:nvSpPr>
      <dsp:spPr>
        <a:xfrm rot="5400000">
          <a:off x="4730592" y="2221341"/>
          <a:ext cx="329200" cy="395041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85000"/>
            <a:lumOff val="1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600" kern="1200"/>
        </a:p>
      </dsp:txBody>
      <dsp:txXfrm rot="-5400000">
        <a:off x="4776680" y="2254261"/>
        <a:ext cx="237025" cy="230440"/>
      </dsp:txXfrm>
    </dsp:sp>
    <dsp:sp modelId="{FEAB3415-36F8-4D98-AE77-429E7BC8D7BA}">
      <dsp:nvSpPr>
        <dsp:cNvPr id="0" name=""/>
        <dsp:cNvSpPr/>
      </dsp:nvSpPr>
      <dsp:spPr>
        <a:xfrm>
          <a:off x="3139454" y="2638329"/>
          <a:ext cx="3511476" cy="8778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/>
            <a:t>Monitoramento dos riscos;</a:t>
          </a:r>
        </a:p>
      </dsp:txBody>
      <dsp:txXfrm>
        <a:off x="3165166" y="2664041"/>
        <a:ext cx="3460052" cy="826445"/>
      </dsp:txXfrm>
    </dsp:sp>
    <dsp:sp modelId="{60E7EA1D-FE51-48EB-B37B-2A37841DC2A6}">
      <dsp:nvSpPr>
        <dsp:cNvPr id="0" name=""/>
        <dsp:cNvSpPr/>
      </dsp:nvSpPr>
      <dsp:spPr>
        <a:xfrm rot="5400000">
          <a:off x="4730592" y="3538145"/>
          <a:ext cx="329200" cy="395041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85000"/>
            <a:lumOff val="1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600" kern="1200"/>
        </a:p>
      </dsp:txBody>
      <dsp:txXfrm rot="-5400000">
        <a:off x="4776680" y="3571065"/>
        <a:ext cx="237025" cy="230440"/>
      </dsp:txXfrm>
    </dsp:sp>
    <dsp:sp modelId="{96B1E6B2-E6FD-4C11-B644-20D832C4E23F}">
      <dsp:nvSpPr>
        <dsp:cNvPr id="0" name=""/>
        <dsp:cNvSpPr/>
      </dsp:nvSpPr>
      <dsp:spPr>
        <a:xfrm>
          <a:off x="3139454" y="3955132"/>
          <a:ext cx="3511476" cy="8778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300" kern="1200" dirty="0"/>
            <a:t>Comunicação dos riscos.</a:t>
          </a:r>
        </a:p>
      </dsp:txBody>
      <dsp:txXfrm>
        <a:off x="3165166" y="3980844"/>
        <a:ext cx="3460052" cy="82644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E52746-AAEA-4753-8762-735278BC1464}">
      <dsp:nvSpPr>
        <dsp:cNvPr id="0" name=""/>
        <dsp:cNvSpPr/>
      </dsp:nvSpPr>
      <dsp:spPr>
        <a:xfrm>
          <a:off x="0" y="190240"/>
          <a:ext cx="9801936" cy="490096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i="0" kern="1200" baseline="0" dirty="0"/>
            <a:t>Refere-se</a:t>
          </a:r>
          <a:r>
            <a:rPr lang="pt-BR" sz="3600" b="0" i="0" kern="1200" baseline="0" dirty="0"/>
            <a:t> ao conjunto das medidas adotadas para o gerenciamento do risco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0" i="0" kern="1200" baseline="0" dirty="0"/>
            <a:t>- Aceitar o risco, 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0" i="0" kern="1200" baseline="0" dirty="0"/>
            <a:t>- Estabelecer controles, 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0" i="0" kern="1200" baseline="0" dirty="0"/>
            <a:t>- Eliminar o risco, </a:t>
          </a:r>
        </a:p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600" b="0" i="0" kern="1200" baseline="0" dirty="0"/>
            <a:t>- Minimizá-lo ou o transferir, quando couber.</a:t>
          </a:r>
        </a:p>
      </dsp:txBody>
      <dsp:txXfrm>
        <a:off x="143544" y="333784"/>
        <a:ext cx="9514848" cy="4613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4328A-8E8E-4F4D-8C63-0F7C1E887CA5}" type="datetimeFigureOut">
              <a:rPr lang="pt-BR" smtClean="0"/>
              <a:t>01/02/2021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BFAB0-0B98-426A-B968-11E8E4AC78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1477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BFAB0-0B98-426A-B968-11E8E4AC7805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40297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BFAB0-0B98-426A-B968-11E8E4AC7805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80741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800" b="0" i="0" u="none" strike="noStrike" baseline="0" dirty="0">
                <a:solidFill>
                  <a:srgbClr val="000000"/>
                </a:solidFill>
                <a:latin typeface="UnB Office"/>
              </a:rPr>
              <a:t>Para que essas partes não somente compreendam as iniciativas e os processos de decisão tomados pelas organizações para gerenciar seus riscos, mas também para promover e desenvolver a percepção a respeito dos perigos e riscos decorrentes da natureza da atividade desenvolvida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BFAB0-0B98-426A-B968-11E8E4AC7805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02623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BFAB0-0B98-426A-B968-11E8E4AC7805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35082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BFAB0-0B98-426A-B968-11E8E4AC7805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27187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b="0" i="0" u="none" strike="noStrike" baseline="0" dirty="0">
                <a:solidFill>
                  <a:srgbClr val="000000"/>
                </a:solidFill>
                <a:latin typeface="UnB Office"/>
              </a:rPr>
              <a:t>O estabelecimento do contexto é essencial para a definição da política de gestão de riscos a ser planejada.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BFAB0-0B98-426A-B968-11E8E4AC7805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41082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800" b="0" i="0" u="none" strike="noStrike" baseline="0" dirty="0">
                <a:solidFill>
                  <a:srgbClr val="000000"/>
                </a:solidFill>
                <a:latin typeface="UnB Office"/>
              </a:rPr>
              <a:t>Pode envolver dados históricos, dados de publicações científicas, opiniões de especialistas, informações e necessidades das partes interessadas.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BFAB0-0B98-426A-B968-11E8E4AC7805}" type="slidenum">
              <a:rPr lang="pt-BR" smtClean="0"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50105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800" b="0" i="0" u="none" strike="noStrike" baseline="0" dirty="0">
                <a:solidFill>
                  <a:srgbClr val="000000"/>
                </a:solidFill>
                <a:latin typeface="UnB Office"/>
              </a:rPr>
              <a:t>A análise de risco pode ser qualitativa e quantitativa.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BFAB0-0B98-426A-B968-11E8E4AC7805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27592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BFAB0-0B98-426A-B968-11E8E4AC7805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43465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BFAB0-0B98-426A-B968-11E8E4AC7805}" type="slidenum">
              <a:rPr lang="pt-BR" smtClean="0"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26704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BFAB0-0B98-426A-B968-11E8E4AC7805}" type="slidenum">
              <a:rPr lang="pt-BR" smtClean="0"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5572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As facilidades e dificuldades de gerenciar esses riscos, vai depender do quão complexo pode ser o campo de atuação da Vigilância Sanitária.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BFAB0-0B98-426A-B968-11E8E4AC7805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35478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BFAB0-0B98-426A-B968-11E8E4AC7805}" type="slidenum">
              <a:rPr lang="pt-BR" smtClean="0"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7261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BFAB0-0B98-426A-B968-11E8E4AC7805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4630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BFAB0-0B98-426A-B968-11E8E4AC7805}" type="slidenum">
              <a:rPr lang="pt-BR" smtClean="0"/>
              <a:t>29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26647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BFAB0-0B98-426A-B968-11E8E4AC7805}" type="slidenum">
              <a:rPr lang="pt-BR" smtClean="0"/>
              <a:t>31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36879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BFAB0-0B98-426A-B968-11E8E4AC7805}" type="slidenum">
              <a:rPr lang="pt-BR" smtClean="0"/>
              <a:t>32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68517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ABFAB0-0B98-426A-B968-11E8E4AC7805}" type="slidenum">
              <a:rPr lang="pt-BR" smtClean="0"/>
              <a:pPr/>
              <a:t>33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685177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E0A8AB-8C32-4CC8-A281-C6AD18C92798}" type="slidenum">
              <a:rPr lang="pt-BR" smtClean="0"/>
              <a:pPr/>
              <a:t>35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6694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800" b="0" i="0" u="none" strike="noStrike" baseline="0" dirty="0">
                <a:solidFill>
                  <a:srgbClr val="000000"/>
                </a:solidFill>
                <a:latin typeface="UnB Office"/>
              </a:rPr>
              <a:t>O enfrentamento de fatores que podem ter consequências potenciais sobre a saúde da coletividade requer assim, o reconhecimento das fontes de risco. </a:t>
            </a:r>
          </a:p>
          <a:p>
            <a:r>
              <a:rPr lang="pt-BR" sz="1800" b="0" i="0" u="none" strike="noStrike" baseline="0" dirty="0">
                <a:solidFill>
                  <a:srgbClr val="000000"/>
                </a:solidFill>
                <a:latin typeface="UnB Office"/>
              </a:rPr>
              <a:t>É importante fornecer subsídios aos atores que têm a responsabilidade de tomar as decisões, de gerenciar esses riscos, minimizando suas consequências danosas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BFAB0-0B98-426A-B968-11E8E4AC7805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7337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Para tanto é preciso conhecermos alguns conceitos, metodologias de abordagem sistemática e identificar e compreender todas as etapas do processo de gestão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BFAB0-0B98-426A-B968-11E8E4AC7805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7222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BFAB0-0B98-426A-B968-11E8E4AC7805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37668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/>
              <a:t>Perigo- 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UnB Office"/>
              </a:rPr>
              <a:t>mostra uma tomada elétrica 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err="1"/>
              <a:t>Risco-</a:t>
            </a:r>
            <a:r>
              <a:rPr lang="pt-BR" sz="1800" b="0" i="0" u="none" strike="noStrike" baseline="0" dirty="0" err="1">
                <a:solidFill>
                  <a:srgbClr val="000000"/>
                </a:solidFill>
                <a:latin typeface="UnB Office"/>
              </a:rPr>
              <a:t>soma-se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UnB Office"/>
              </a:rPr>
              <a:t> à tomada elétrica uma mão de criança prestes a tocar na tomada 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800" b="0" i="0" u="none" strike="noStrike" baseline="0" dirty="0">
                <a:solidFill>
                  <a:srgbClr val="000000"/>
                </a:solidFill>
                <a:latin typeface="UnB Office"/>
              </a:rPr>
              <a:t>Perigo- mostra apenas um equipamento de raio X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800" b="0" i="0" u="none" strike="noStrike" baseline="0" dirty="0">
                <a:solidFill>
                  <a:srgbClr val="000000"/>
                </a:solidFill>
                <a:latin typeface="UnB Office"/>
              </a:rPr>
              <a:t>Risco- mostra um equipamento de raio X sendo operado por um profissional de saúde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800" b="0" i="0" u="none" strike="noStrike" baseline="0" dirty="0">
                <a:solidFill>
                  <a:srgbClr val="000000"/>
                </a:solidFill>
                <a:latin typeface="UnB Office"/>
              </a:rPr>
              <a:t>	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BFAB0-0B98-426A-B968-11E8E4AC7805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573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800" b="0" i="1" u="none" strike="noStrike" baseline="0" dirty="0">
                <a:solidFill>
                  <a:srgbClr val="000000"/>
                </a:solidFill>
                <a:latin typeface="UnB Office"/>
              </a:rPr>
              <a:t>E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UnB Office"/>
              </a:rPr>
              <a:t>xemplo de um equipamento de diagnóstico médico, emissor de radiação ionizante, uma lesão causada em decorrência do seu uso é um evento adverso.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BFAB0-0B98-426A-B968-11E8E4AC7805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37973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800" b="0" i="0" u="none" strike="noStrike" baseline="0" dirty="0">
                <a:solidFill>
                  <a:srgbClr val="000000"/>
                </a:solidFill>
                <a:latin typeface="UnB Office"/>
              </a:rPr>
              <a:t>Para se compreender os riscos, é necessário, antes, percebê-los. </a:t>
            </a:r>
          </a:p>
          <a:p>
            <a:r>
              <a:rPr lang="pt-BR" sz="1800" b="0" i="0" u="none" strike="noStrike" baseline="0" dirty="0">
                <a:solidFill>
                  <a:srgbClr val="000000"/>
                </a:solidFill>
                <a:latin typeface="UnB Office"/>
              </a:rPr>
              <a:t>Experiencias passadas: o fato de fazer uma atividade há 30 anos dessa maneira... Se tivermos correndo risco terríveis durante todos esses anos e não sentirmos as consequências negativas a situação está reforçando a nossa visão ao risco ou em alguns casos a falta de risco.</a:t>
            </a:r>
          </a:p>
          <a:p>
            <a:r>
              <a:rPr lang="pt-BR" sz="1800" b="0" i="0" u="none" strike="noStrike" baseline="0" dirty="0">
                <a:solidFill>
                  <a:srgbClr val="000000"/>
                </a:solidFill>
                <a:latin typeface="UnB Office"/>
              </a:rPr>
              <a:t>Excesso de Confiança  se  minhas habilidades, treinamento, conhecimento são suficiente par fazer uma tarefa sem consequência negativa para mim aumenta minha chance de ver a tarefa como segura.</a:t>
            </a:r>
          </a:p>
          <a:p>
            <a:r>
              <a:rPr lang="pt-BR" sz="1800" b="0" i="0" u="none" strike="noStrike" baseline="0" dirty="0">
                <a:solidFill>
                  <a:srgbClr val="000000"/>
                </a:solidFill>
                <a:latin typeface="UnB Office"/>
              </a:rPr>
              <a:t>Vários fatores afetam nossa concepção de risco</a:t>
            </a:r>
          </a:p>
          <a:p>
            <a:r>
              <a:rPr lang="pt-BR" sz="1800" b="0" i="0" u="none" strike="noStrike" baseline="0" dirty="0">
                <a:solidFill>
                  <a:srgbClr val="000000"/>
                </a:solidFill>
                <a:latin typeface="UnB Office"/>
              </a:rPr>
              <a:t>PERCEPÇÃO – é aquilo que as pessoas compreendem como verdadeiro, particularmente  contando com seus próprios sentidos, conceitos, experiencias, suposições, conhecimentos, valores, intuição. Consequentemente, indivíduos diferentes, podem ter opiniões diferentes.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BFAB0-0B98-426A-B968-11E8E4AC7805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15080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ABFAB0-0B98-426A-B968-11E8E4AC7805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3518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522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00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1628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170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76022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8527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8512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7123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D54CC3-BD76-49CB-B1BF-AEB4E0BC54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2A229D1-4ADF-42AD-B017-AA347D27CC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7594105-2C5E-42DA-9231-1973237EE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750B-9E7E-428D-BBE4-E0C0BA818CA0}" type="datetimeFigureOut">
              <a:rPr lang="pt-BR" smtClean="0"/>
              <a:t>01/02/2021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41B759B-DCC3-4678-BF92-54B0558E3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9FE844E-08A9-4968-934C-C5FF428DF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5283-750B-44D2-B9DC-38606F2F7C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93343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05E6FE-2EEC-4476-9174-B42636668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71378F-A12D-48CA-A97B-8B96A3713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76197C8-C984-479A-AAD8-DF18D9EE1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750B-9E7E-428D-BBE4-E0C0BA818CA0}" type="datetimeFigureOut">
              <a:rPr lang="pt-BR" smtClean="0"/>
              <a:t>01/02/2021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6312FD9-11C7-49CA-9373-59D44497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AAAD9AB-05CF-4A4F-95FF-0AF6EB0B5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5283-750B-44D2-B9DC-38606F2F7C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61410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923580-ADB1-4D3A-BEAE-8291A6088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C4AC1F9-BE34-4744-A64C-489A968007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E8906B0-45D0-4458-A3CA-9F1C8E5C7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750B-9E7E-428D-BBE4-E0C0BA818CA0}" type="datetimeFigureOut">
              <a:rPr lang="pt-BR" smtClean="0"/>
              <a:t>01/02/2021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0E24628-9DD2-4732-8BEA-E77217AE7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2A72322-9EB8-4DBA-A0F1-D9FE607A0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5283-750B-44D2-B9DC-38606F2F7C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2298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7087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FEBF6E-9D5F-48A2-A87F-296CCC9E8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AF04EE3-873E-48F4-8949-6947E4B9ED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2B90843-B4E7-4B17-BF3C-3739F2AF06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BCAD9E3-05C8-48B9-A1B4-8DB70D894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750B-9E7E-428D-BBE4-E0C0BA818CA0}" type="datetimeFigureOut">
              <a:rPr lang="pt-BR" smtClean="0"/>
              <a:t>01/02/2021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21A637E-2F32-4275-8497-58225F727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5962ED6-3DCE-4BA2-8AD0-8A8B9F041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5283-750B-44D2-B9DC-38606F2F7C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20122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83D9BF-21ED-4ECB-9FCD-6CBD6EB0F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10905AC-A006-4398-BA3A-47B91C2D2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2FBBD9F-48E0-4AFF-97EF-FF919135D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B7B29C7-B969-4919-A29D-907189ECE8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4891FDE-A932-431F-A1D7-A67CFFFB70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706C2AE-6A09-4753-9983-19208343D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750B-9E7E-428D-BBE4-E0C0BA818CA0}" type="datetimeFigureOut">
              <a:rPr lang="pt-BR" smtClean="0"/>
              <a:t>01/02/2021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CFDE53E-BDB2-4BD6-B95C-C0B9F0A4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E71CE2F-33A5-4119-8E42-8DFFEF2A6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5283-750B-44D2-B9DC-38606F2F7C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89830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ECF601-00C2-44F5-BE4B-C848BBD08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178795B-2458-4C23-A698-05313197E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750B-9E7E-428D-BBE4-E0C0BA818CA0}" type="datetimeFigureOut">
              <a:rPr lang="pt-BR" smtClean="0"/>
              <a:t>01/02/2021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DFCBC0F-8304-42D9-95B2-21E77BB3E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1DD7AEF-5EBF-4788-B590-CF7FC1A07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5283-750B-44D2-B9DC-38606F2F7C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34136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A9FC1AA-0D82-4F99-9ADA-6E2C1A5D3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750B-9E7E-428D-BBE4-E0C0BA818CA0}" type="datetimeFigureOut">
              <a:rPr lang="pt-BR" smtClean="0"/>
              <a:t>01/02/2021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80ABD06-F345-4E21-B52C-89B56155B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427C9BB4-4C74-4252-81A1-4A34359E7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5283-750B-44D2-B9DC-38606F2F7C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53652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6FF98C-C290-4CB8-9C7A-F32FF688F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135664-8691-45FD-911E-1995B00D0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FD62DB1-2E6D-44B1-BD5A-4AA9D99F91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A46A755-086D-4A5F-85C5-383B6F5E6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750B-9E7E-428D-BBE4-E0C0BA818CA0}" type="datetimeFigureOut">
              <a:rPr lang="pt-BR" smtClean="0"/>
              <a:t>01/02/2021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46B79CC-0E11-41E2-A39C-8E13BACFF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FF5D343-525E-4E06-8B35-CEFCFD24A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5283-750B-44D2-B9DC-38606F2F7C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10355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592D0E-6227-42FF-8362-46393D538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592E17B-8EFF-4168-9C97-DBA0685284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691F0C5-AB29-44AF-9520-0512FB835C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E6F3F8C-D636-444B-B74B-87F89BA8A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750B-9E7E-428D-BBE4-E0C0BA818CA0}" type="datetimeFigureOut">
              <a:rPr lang="pt-BR" smtClean="0"/>
              <a:t>01/02/2021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A9FF4AF-1126-401A-A70D-2D5C097DC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F4A5E40-DDAB-430C-8A5A-DBC375A41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5283-750B-44D2-B9DC-38606F2F7C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84512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A85702-FCEB-4670-A512-FDFE6CADD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F6EA683-3D89-42B0-9FC7-69B953FF0D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1A56989-AFC4-441B-989B-9CFD3E50E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750B-9E7E-428D-BBE4-E0C0BA818CA0}" type="datetimeFigureOut">
              <a:rPr lang="pt-BR" smtClean="0"/>
              <a:t>01/02/2021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492A1CB-273B-4A65-90D5-9A74AD2D2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6038F15-B514-4055-925B-F435726C4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5283-750B-44D2-B9DC-38606F2F7C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77956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4E871A5-3F49-44D9-9636-4F43ED8CFD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E1E7B85-60E1-4F39-8D53-36B777FF52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77F5BBB-92BF-44A7-B861-DEF53D9B2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8B750B-9E7E-428D-BBE4-E0C0BA818CA0}" type="datetimeFigureOut">
              <a:rPr lang="pt-BR" smtClean="0"/>
              <a:t>01/02/2021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3D2E47E-7AB6-4686-A8CD-E64DDEEE6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6EBF1B7-AAA7-41EA-BEAC-C9888E753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A5283-750B-44D2-B9DC-38606F2F7C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168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277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255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35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2/1/2021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68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2/1/2021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306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46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297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2/1/2021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729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349DAF2-F8C1-4264-8D02-8864411D7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DD4E7F7-CCB3-46E7-9159-C39BFDAB43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B3F44FD-99A4-4C71-9B48-8A64DBFE38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B750B-9E7E-428D-BBE4-E0C0BA818CA0}" type="datetimeFigureOut">
              <a:rPr lang="pt-BR" smtClean="0"/>
              <a:t>01/02/2021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2D2EFAA-8F31-4FEA-B07E-13F302B0B8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C89B23-FDBE-4E0E-8972-1CA1BFF0AF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A5283-750B-44D2-B9DC-38606F2F7C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2303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10" Type="http://schemas.openxmlformats.org/officeDocument/2006/relationships/image" Target="../media/image8.sv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hyperlink" Target="http://www.sisvisa.pi.gov.br/" TargetMode="External"/><Relationship Id="rId7" Type="http://schemas.openxmlformats.org/officeDocument/2006/relationships/image" Target="../media/image12.jpeg"/><Relationship Id="rId2" Type="http://schemas.openxmlformats.org/officeDocument/2006/relationships/hyperlink" Target="http://www.saude.pi.gov.br/divisa" TargetMode="Externa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hyperlink" Target="mailto:visapiaui@yahoo.com.br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F11AC6B6-594E-41D2-AF2D-94B5F789757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91886" y="1817712"/>
            <a:ext cx="11190513" cy="4495800"/>
          </a:xfrm>
        </p:spPr>
        <p:txBody>
          <a:bodyPr>
            <a:normAutofit/>
          </a:bodyPr>
          <a:lstStyle/>
          <a:p>
            <a:pPr marL="320040" indent="-320040" algn="ctr">
              <a:buNone/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  <a:p>
            <a:pPr marL="320040" indent="-320040" algn="ctr">
              <a:buNone/>
              <a:defRPr/>
            </a:pPr>
            <a:endParaRPr lang="pt-BR" b="1" dirty="0">
              <a:latin typeface="Arial" pitchFamily="34" charset="0"/>
              <a:cs typeface="Arial" pitchFamily="34" charset="0"/>
            </a:endParaRPr>
          </a:p>
          <a:p>
            <a:pPr marL="320040" indent="-320040" algn="ctr">
              <a:buNone/>
              <a:defRPr/>
            </a:pPr>
            <a:endParaRPr lang="pt-BR" sz="32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  <a:defRPr/>
            </a:pPr>
            <a:r>
              <a:rPr lang="pt-BR" sz="3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CURSO BÁSICO DE INSPEÇÃO SANITÁRIA</a:t>
            </a:r>
          </a:p>
          <a:p>
            <a:pPr marL="0" indent="0" algn="ctr">
              <a:buNone/>
              <a:defRPr/>
            </a:pPr>
            <a:r>
              <a:rPr lang="pt-BR" sz="4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EM SERVIÇOS E PRODUTOS </a:t>
            </a:r>
          </a:p>
          <a:p>
            <a:pPr marL="0" indent="0" algn="ctr">
              <a:buNone/>
              <a:defRPr/>
            </a:pPr>
            <a:endParaRPr lang="pt-BR" sz="32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  <a:defRPr/>
            </a:pPr>
            <a:r>
              <a:rPr lang="pt-BR" sz="32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2021</a:t>
            </a:r>
            <a:endParaRPr lang="pt-BR" sz="32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20040" indent="-320040" algn="r">
              <a:buNone/>
              <a:defRPr/>
            </a:pPr>
            <a:endParaRPr lang="pt-BR" sz="18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20040" indent="-320040" algn="r">
              <a:buNone/>
              <a:defRPr/>
            </a:pPr>
            <a:endParaRPr lang="pt-BR" sz="1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07" name="Imagem 10">
            <a:extLst>
              <a:ext uri="{FF2B5EF4-FFF2-40B4-BE49-F238E27FC236}">
                <a16:creationId xmlns:a16="http://schemas.microsoft.com/office/drawing/2014/main" id="{2C7B1567-288B-4E1A-8C80-C261DEDA24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4701" y="207527"/>
            <a:ext cx="10958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08" name="Imagem 1">
            <a:extLst>
              <a:ext uri="{FF2B5EF4-FFF2-40B4-BE49-F238E27FC236}">
                <a16:creationId xmlns:a16="http://schemas.microsoft.com/office/drawing/2014/main" id="{517D2FF3-5BD6-4F59-8985-A028069B6A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4264" y="165708"/>
            <a:ext cx="1095850" cy="126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5C78108A-1C97-45E0-8933-2D431CCB837D}"/>
              </a:ext>
            </a:extLst>
          </p:cNvPr>
          <p:cNvSpPr txBox="1"/>
          <p:nvPr/>
        </p:nvSpPr>
        <p:spPr>
          <a:xfrm>
            <a:off x="2287322" y="1726353"/>
            <a:ext cx="783038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20040" marR="0" lvl="0" indent="-32004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Governo do Estado do Piauí </a:t>
            </a:r>
          </a:p>
          <a:p>
            <a:pPr marL="320040" marR="0" lvl="0" indent="-32004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Secretaria de Estado da Saúde do Piauí – SESAPI</a:t>
            </a:r>
          </a:p>
          <a:p>
            <a:pPr marL="320040" marR="0" lvl="0" indent="-32004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FF"/>
                </a:highlight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  <a:t>Superintendência de Atenção Primária à Saúde e Municípios – SUPAT</a:t>
            </a:r>
            <a:endParaRPr kumimoji="0" lang="pt-B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20040" marR="0" lvl="0" indent="-32004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Diretoria de Vigilância Sanitária do Estado do Piauí - DIVISA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Imagem 10" descr="Logotipo, nome da empresa&#10;&#10;Descrição gerada automaticamente">
            <a:extLst>
              <a:ext uri="{FF2B5EF4-FFF2-40B4-BE49-F238E27FC236}">
                <a16:creationId xmlns:a16="http://schemas.microsoft.com/office/drawing/2014/main" id="{ED000B44-20DD-4492-8DA7-81D31A16C4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355" y="148041"/>
            <a:ext cx="1814316" cy="1107653"/>
          </a:xfrm>
          <a:prstGeom prst="rect">
            <a:avLst/>
          </a:prstGeom>
        </p:spPr>
      </p:pic>
      <p:pic>
        <p:nvPicPr>
          <p:cNvPr id="12" name="Picture 2" descr="Logo saude horizontal">
            <a:extLst>
              <a:ext uri="{FF2B5EF4-FFF2-40B4-BE49-F238E27FC236}">
                <a16:creationId xmlns:a16="http://schemas.microsoft.com/office/drawing/2014/main" id="{07F37001-05C4-4C11-9BD6-C4E3B2EF2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18545" y="333458"/>
            <a:ext cx="2591272" cy="773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87CE9CED-A0FF-4947-B9E2-79A9F581A7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673" y="194141"/>
            <a:ext cx="2051172" cy="1268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Logo sus">
            <a:extLst>
              <a:ext uri="{FF2B5EF4-FFF2-40B4-BE49-F238E27FC236}">
                <a16:creationId xmlns:a16="http://schemas.microsoft.com/office/drawing/2014/main" id="{9E53A4D8-6564-4F1B-A0EA-A2C946BBDC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86" y="373006"/>
            <a:ext cx="1405135" cy="734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Gráfico 3" descr="Lupa com preenchimento sólido">
            <a:extLst>
              <a:ext uri="{FF2B5EF4-FFF2-40B4-BE49-F238E27FC236}">
                <a16:creationId xmlns:a16="http://schemas.microsoft.com/office/drawing/2014/main" id="{9371D92E-90FE-4CE5-9FB0-7BA58514C26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048575" y="4684359"/>
            <a:ext cx="2307874" cy="227211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59876" y="634299"/>
            <a:ext cx="9274002" cy="1203960"/>
          </a:xfrm>
        </p:spPr>
        <p:txBody>
          <a:bodyPr>
            <a:noAutofit/>
          </a:bodyPr>
          <a:lstStyle/>
          <a:p>
            <a:pPr algn="ctr"/>
            <a:r>
              <a:rPr lang="pt-BR" sz="4000" b="1" dirty="0"/>
              <a:t>UM ELEMENTO IMPORTANTE É AGREGADO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59876" y="3278891"/>
            <a:ext cx="8596668" cy="1740851"/>
          </a:xfrm>
        </p:spPr>
        <p:txBody>
          <a:bodyPr>
            <a:normAutofit/>
          </a:bodyPr>
          <a:lstStyle/>
          <a:p>
            <a:pPr algn="just"/>
            <a:r>
              <a:rPr lang="pt-BR" sz="3200" dirty="0"/>
              <a:t>Potencial dano à saúde: a possibilidade de um</a:t>
            </a:r>
            <a:r>
              <a:rPr lang="pt-BR" sz="3200" b="1" dirty="0"/>
              <a:t> perigo </a:t>
            </a:r>
            <a:r>
              <a:rPr lang="pt-BR" sz="3200" dirty="0"/>
              <a:t>causar um evento adverso.</a:t>
            </a:r>
          </a:p>
        </p:txBody>
      </p:sp>
    </p:spTree>
    <p:extLst>
      <p:ext uri="{BB962C8B-B14F-4D97-AF65-F5344CB8AC3E}">
        <p14:creationId xmlns:p14="http://schemas.microsoft.com/office/powerpoint/2010/main" val="172906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50440" y="708397"/>
            <a:ext cx="9274002" cy="899160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/>
              <a:t>CONCEITOS A SEREM ENTENDIDOS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437076508"/>
              </p:ext>
            </p:extLst>
          </p:nvPr>
        </p:nvGraphicFramePr>
        <p:xfrm>
          <a:off x="3041881" y="1662085"/>
          <a:ext cx="7691120" cy="43991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64832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49911" y="681596"/>
            <a:ext cx="9274002" cy="899160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/>
              <a:t>CONCEITOS A SEREM ENTENDIDOS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764234511"/>
              </p:ext>
            </p:extLst>
          </p:nvPr>
        </p:nvGraphicFramePr>
        <p:xfrm>
          <a:off x="3953465" y="1756229"/>
          <a:ext cx="6366191" cy="44201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40670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44566" y="614780"/>
            <a:ext cx="9274002" cy="899160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/>
              <a:t>PERCEPÇÃO DO RISCO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21900" y="2048453"/>
            <a:ext cx="8596668" cy="4392611"/>
          </a:xfrm>
        </p:spPr>
        <p:txBody>
          <a:bodyPr>
            <a:normAutofit/>
          </a:bodyPr>
          <a:lstStyle/>
          <a:p>
            <a:pPr algn="just"/>
            <a:r>
              <a:rPr lang="pt-BR" sz="3200" dirty="0"/>
              <a:t>Habilidade de interpretar uma situação de potencial dano à saúde ou à vida da pessoa ou de terceiros, baseada em experiências anteriores e sua extrapolação para o momento futuro.</a:t>
            </a:r>
          </a:p>
          <a:p>
            <a:pPr marL="0" indent="0" algn="just">
              <a:buNone/>
            </a:pPr>
            <a:r>
              <a:rPr lang="pt-BR" sz="1800" b="0" i="0" u="none" strike="noStrike" baseline="0" dirty="0">
                <a:solidFill>
                  <a:srgbClr val="000000"/>
                </a:solidFill>
                <a:latin typeface="UnB Office"/>
              </a:rPr>
              <a:t>                                                                                                                       (</a:t>
            </a:r>
            <a:r>
              <a:rPr lang="pt-BR" sz="1800" b="0" i="0" u="none" strike="noStrike" baseline="0" dirty="0" err="1">
                <a:solidFill>
                  <a:srgbClr val="000000"/>
                </a:solidFill>
                <a:latin typeface="UnB Office"/>
              </a:rPr>
              <a:t>Widemann</a:t>
            </a:r>
            <a:r>
              <a:rPr lang="pt-BR" sz="1800" b="0" i="0" u="none" strike="noStrike" baseline="0" dirty="0">
                <a:solidFill>
                  <a:srgbClr val="000000"/>
                </a:solidFill>
                <a:latin typeface="UnB Office"/>
              </a:rPr>
              <a:t>, 1993). 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8563528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65738" y="634300"/>
            <a:ext cx="9585960" cy="89916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b="1" dirty="0"/>
              <a:t>NA VERDADE, OS RISCOS SANITÁRIOS...</a:t>
            </a:r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688423674"/>
              </p:ext>
            </p:extLst>
          </p:nvPr>
        </p:nvGraphicFramePr>
        <p:xfrm>
          <a:off x="1765738" y="1608608"/>
          <a:ext cx="9049407" cy="46150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67389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91862" y="699464"/>
            <a:ext cx="9274002" cy="899160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/>
              <a:t>QUAL DEVE SER O NOSSO FOCO?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30529" y="1765925"/>
            <a:ext cx="8596668" cy="4392611"/>
          </a:xfrm>
        </p:spPr>
        <p:txBody>
          <a:bodyPr>
            <a:normAutofit/>
          </a:bodyPr>
          <a:lstStyle/>
          <a:p>
            <a:pPr algn="just"/>
            <a:r>
              <a:rPr lang="pt-BR" sz="3200" dirty="0"/>
              <a:t>Reconhecer os perigos;</a:t>
            </a:r>
          </a:p>
          <a:p>
            <a:pPr algn="just"/>
            <a:endParaRPr lang="pt-BR" sz="3200" dirty="0"/>
          </a:p>
          <a:p>
            <a:pPr algn="just"/>
            <a:r>
              <a:rPr lang="pt-BR" sz="3200" dirty="0"/>
              <a:t>Minimizar os riscos;</a:t>
            </a:r>
          </a:p>
          <a:p>
            <a:pPr algn="just"/>
            <a:endParaRPr lang="pt-BR" sz="3200" dirty="0"/>
          </a:p>
          <a:p>
            <a:pPr algn="just"/>
            <a:r>
              <a:rPr lang="pt-BR" sz="3200" dirty="0"/>
              <a:t>Orientar a prioridade de tomada de decisão.</a:t>
            </a:r>
          </a:p>
        </p:txBody>
      </p:sp>
    </p:spTree>
    <p:extLst>
      <p:ext uri="{BB962C8B-B14F-4D97-AF65-F5344CB8AC3E}">
        <p14:creationId xmlns:p14="http://schemas.microsoft.com/office/powerpoint/2010/main" val="2076353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54468" y="568911"/>
            <a:ext cx="9274002" cy="899160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/>
              <a:t>COMUNICAÇÃO DO RISCO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93135" y="1941448"/>
            <a:ext cx="8596668" cy="439261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P</a:t>
            </a:r>
            <a:r>
              <a:rPr lang="pt-BR" sz="3200" b="0" i="0" u="none" strike="noStrike" baseline="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</a:rPr>
              <a:t>arte integrante e estratégica do processo de gestão de riscos </a:t>
            </a:r>
          </a:p>
          <a:p>
            <a:pPr marL="0" indent="0" algn="just">
              <a:buNone/>
            </a:pPr>
            <a:endParaRPr lang="pt-BR" sz="3200" b="0" i="0" u="none" strike="noStrike" baseline="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pt-B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Informar a possibilidade de dano;</a:t>
            </a:r>
          </a:p>
          <a:p>
            <a:pPr marL="0" indent="0" algn="just">
              <a:buNone/>
            </a:pPr>
            <a:endParaRPr lang="pt-BR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just"/>
            <a:r>
              <a:rPr lang="pt-BR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Como agir perante ameaças</a:t>
            </a:r>
            <a:r>
              <a:rPr lang="pt-BR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;</a:t>
            </a:r>
          </a:p>
          <a:p>
            <a:pPr algn="just"/>
            <a:endParaRPr lang="pt-BR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/>
            <a:r>
              <a:rPr lang="pt-BR" sz="3200" b="1" dirty="0">
                <a:solidFill>
                  <a:schemeClr val="tx1"/>
                </a:solidFill>
              </a:rPr>
              <a:t>Desenvolver a percepção a respeito dos perigos e riscos decorrentes da natureza da atividade desenvolvida.</a:t>
            </a:r>
          </a:p>
        </p:txBody>
      </p:sp>
    </p:spTree>
    <p:extLst>
      <p:ext uri="{BB962C8B-B14F-4D97-AF65-F5344CB8AC3E}">
        <p14:creationId xmlns:p14="http://schemas.microsoft.com/office/powerpoint/2010/main" val="23091011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30984" y="553775"/>
            <a:ext cx="9274002" cy="899160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/>
              <a:t>SISTEMA DE GESTÃO DE RISCO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69651" y="1797457"/>
            <a:ext cx="8596668" cy="4392611"/>
          </a:xfrm>
        </p:spPr>
        <p:txBody>
          <a:bodyPr>
            <a:normAutofit/>
          </a:bodyPr>
          <a:lstStyle/>
          <a:p>
            <a:pPr algn="just"/>
            <a:r>
              <a:rPr lang="pt-BR" sz="3200" dirty="0"/>
              <a:t>Conjunto de estruturas e processos que devem se integrar e articular, nos diferentes níveis de atuação da vigilância sanitária, com </a:t>
            </a:r>
            <a:r>
              <a:rPr lang="pt-BR" sz="3200" b="1" dirty="0"/>
              <a:t>ciclos de melhorias contínuas</a:t>
            </a:r>
            <a:r>
              <a:rPr lang="pt-BR" sz="3200" dirty="0"/>
              <a:t> dos processos de gerenciamento do risco, para a proteção da saúde humana.</a:t>
            </a:r>
          </a:p>
        </p:txBody>
      </p:sp>
    </p:spTree>
    <p:extLst>
      <p:ext uri="{BB962C8B-B14F-4D97-AF65-F5344CB8AC3E}">
        <p14:creationId xmlns:p14="http://schemas.microsoft.com/office/powerpoint/2010/main" val="11979932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6455" y="618535"/>
            <a:ext cx="9274002" cy="899160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/>
              <a:t>ETAPAS DA GESTÃO DE RISCO</a:t>
            </a:r>
          </a:p>
        </p:txBody>
      </p:sp>
      <p:graphicFrame>
        <p:nvGraphicFramePr>
          <p:cNvPr id="8" name="Espaço Reservado para Conteúdo 7">
            <a:extLst>
              <a:ext uri="{FF2B5EF4-FFF2-40B4-BE49-F238E27FC236}">
                <a16:creationId xmlns:a16="http://schemas.microsoft.com/office/drawing/2014/main" id="{061FD776-ECB5-4F17-8A22-D3BF2BC876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0053497"/>
              </p:ext>
            </p:extLst>
          </p:nvPr>
        </p:nvGraphicFramePr>
        <p:xfrm>
          <a:off x="2772228" y="1654628"/>
          <a:ext cx="8033447" cy="4732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739789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66275" y="687352"/>
            <a:ext cx="9274002" cy="899160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/>
              <a:t>ETAPAS DA GESTÃO DE RISCO</a:t>
            </a: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2EDD4A05-1437-4209-9CD1-00C7E82B66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7509661"/>
              </p:ext>
            </p:extLst>
          </p:nvPr>
        </p:nvGraphicFramePr>
        <p:xfrm>
          <a:off x="1866275" y="1763523"/>
          <a:ext cx="9790386" cy="48377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75812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95FFA5E0-4C70-431D-A19D-18415F6C40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1" name="Imagem 10" descr="Luzes da cidade focadas em lupa">
            <a:extLst>
              <a:ext uri="{FF2B5EF4-FFF2-40B4-BE49-F238E27FC236}">
                <a16:creationId xmlns:a16="http://schemas.microsoft.com/office/drawing/2014/main" id="{B7EBC791-BF80-4A30-875C-11BA30DF35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771" t="23391" r="32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5" name="Freeform 5">
            <a:extLst>
              <a:ext uri="{FF2B5EF4-FFF2-40B4-BE49-F238E27FC236}">
                <a16:creationId xmlns:a16="http://schemas.microsoft.com/office/drawing/2014/main" id="{4536C52F-C11B-4718-8B63-3E4A434655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1" y="3632297"/>
            <a:ext cx="10602096" cy="2170389"/>
          </a:xfrm>
          <a:custGeom>
            <a:avLst/>
            <a:gdLst>
              <a:gd name="T0" fmla="*/ 2253 w 2259"/>
              <a:gd name="T1" fmla="*/ 195 h 413"/>
              <a:gd name="T2" fmla="*/ 2064 w 2259"/>
              <a:gd name="T3" fmla="*/ 7 h 413"/>
              <a:gd name="T4" fmla="*/ 2062 w 2259"/>
              <a:gd name="T5" fmla="*/ 5 h 413"/>
              <a:gd name="T6" fmla="*/ 2048 w 2259"/>
              <a:gd name="T7" fmla="*/ 0 h 413"/>
              <a:gd name="T8" fmla="*/ 891 w 2259"/>
              <a:gd name="T9" fmla="*/ 0 h 413"/>
              <a:gd name="T10" fmla="*/ 851 w 2259"/>
              <a:gd name="T11" fmla="*/ 0 h 413"/>
              <a:gd name="T12" fmla="*/ 541 w 2259"/>
              <a:gd name="T13" fmla="*/ 0 h 413"/>
              <a:gd name="T14" fmla="*/ 54 w 2259"/>
              <a:gd name="T15" fmla="*/ 0 h 413"/>
              <a:gd name="T16" fmla="*/ 0 w 2259"/>
              <a:gd name="T17" fmla="*/ 0 h 413"/>
              <a:gd name="T18" fmla="*/ 0 w 2259"/>
              <a:gd name="T19" fmla="*/ 413 h 413"/>
              <a:gd name="T20" fmla="*/ 54 w 2259"/>
              <a:gd name="T21" fmla="*/ 413 h 413"/>
              <a:gd name="T22" fmla="*/ 541 w 2259"/>
              <a:gd name="T23" fmla="*/ 413 h 413"/>
              <a:gd name="T24" fmla="*/ 851 w 2259"/>
              <a:gd name="T25" fmla="*/ 413 h 413"/>
              <a:gd name="T26" fmla="*/ 891 w 2259"/>
              <a:gd name="T27" fmla="*/ 413 h 413"/>
              <a:gd name="T28" fmla="*/ 2048 w 2259"/>
              <a:gd name="T29" fmla="*/ 413 h 413"/>
              <a:gd name="T30" fmla="*/ 2062 w 2259"/>
              <a:gd name="T31" fmla="*/ 408 h 413"/>
              <a:gd name="T32" fmla="*/ 2064 w 2259"/>
              <a:gd name="T33" fmla="*/ 406 h 413"/>
              <a:gd name="T34" fmla="*/ 2253 w 2259"/>
              <a:gd name="T35" fmla="*/ 217 h 413"/>
              <a:gd name="T36" fmla="*/ 2253 w 2259"/>
              <a:gd name="T37" fmla="*/ 195 h 4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259" h="413">
                <a:moveTo>
                  <a:pt x="2253" y="195"/>
                </a:moveTo>
                <a:cubicBezTo>
                  <a:pt x="2064" y="7"/>
                  <a:pt x="2064" y="7"/>
                  <a:pt x="2064" y="7"/>
                </a:cubicBezTo>
                <a:cubicBezTo>
                  <a:pt x="2064" y="6"/>
                  <a:pt x="2063" y="5"/>
                  <a:pt x="2062" y="5"/>
                </a:cubicBezTo>
                <a:cubicBezTo>
                  <a:pt x="2058" y="2"/>
                  <a:pt x="2053" y="0"/>
                  <a:pt x="2048" y="0"/>
                </a:cubicBezTo>
                <a:cubicBezTo>
                  <a:pt x="891" y="0"/>
                  <a:pt x="891" y="0"/>
                  <a:pt x="891" y="0"/>
                </a:cubicBezTo>
                <a:cubicBezTo>
                  <a:pt x="851" y="0"/>
                  <a:pt x="851" y="0"/>
                  <a:pt x="851" y="0"/>
                </a:cubicBezTo>
                <a:cubicBezTo>
                  <a:pt x="541" y="0"/>
                  <a:pt x="541" y="0"/>
                  <a:pt x="541" y="0"/>
                </a:cubicBezTo>
                <a:cubicBezTo>
                  <a:pt x="54" y="0"/>
                  <a:pt x="54" y="0"/>
                  <a:pt x="54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413"/>
                  <a:pt x="0" y="413"/>
                  <a:pt x="0" y="413"/>
                </a:cubicBezTo>
                <a:cubicBezTo>
                  <a:pt x="54" y="413"/>
                  <a:pt x="54" y="413"/>
                  <a:pt x="54" y="413"/>
                </a:cubicBezTo>
                <a:cubicBezTo>
                  <a:pt x="541" y="413"/>
                  <a:pt x="541" y="413"/>
                  <a:pt x="541" y="413"/>
                </a:cubicBezTo>
                <a:cubicBezTo>
                  <a:pt x="851" y="413"/>
                  <a:pt x="851" y="413"/>
                  <a:pt x="851" y="413"/>
                </a:cubicBezTo>
                <a:cubicBezTo>
                  <a:pt x="891" y="413"/>
                  <a:pt x="891" y="413"/>
                  <a:pt x="891" y="413"/>
                </a:cubicBezTo>
                <a:cubicBezTo>
                  <a:pt x="2048" y="413"/>
                  <a:pt x="2048" y="413"/>
                  <a:pt x="2048" y="413"/>
                </a:cubicBezTo>
                <a:cubicBezTo>
                  <a:pt x="2053" y="413"/>
                  <a:pt x="2058" y="411"/>
                  <a:pt x="2062" y="408"/>
                </a:cubicBezTo>
                <a:cubicBezTo>
                  <a:pt x="2063" y="407"/>
                  <a:pt x="2064" y="406"/>
                  <a:pt x="2064" y="406"/>
                </a:cubicBezTo>
                <a:cubicBezTo>
                  <a:pt x="2253" y="217"/>
                  <a:pt x="2253" y="217"/>
                  <a:pt x="2253" y="217"/>
                </a:cubicBezTo>
                <a:cubicBezTo>
                  <a:pt x="2259" y="211"/>
                  <a:pt x="2259" y="201"/>
                  <a:pt x="2253" y="195"/>
                </a:cubicBezTo>
                <a:close/>
              </a:path>
            </a:pathLst>
          </a:custGeom>
          <a:solidFill>
            <a:schemeClr val="accent1">
              <a:alpha val="9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83733" y="3962400"/>
            <a:ext cx="8458200" cy="958911"/>
          </a:xfrm>
        </p:spPr>
        <p:txBody>
          <a:bodyPr>
            <a:normAutofit/>
          </a:bodyPr>
          <a:lstStyle/>
          <a:p>
            <a:r>
              <a:rPr lang="pt-BR" sz="4400" b="1">
                <a:solidFill>
                  <a:srgbClr val="FEFFFF"/>
                </a:solidFill>
              </a:rPr>
              <a:t>RISCO SANITÁRIO</a:t>
            </a:r>
          </a:p>
        </p:txBody>
      </p:sp>
    </p:spTree>
    <p:extLst>
      <p:ext uri="{BB962C8B-B14F-4D97-AF65-F5344CB8AC3E}">
        <p14:creationId xmlns:p14="http://schemas.microsoft.com/office/powerpoint/2010/main" val="36742282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81048" y="662076"/>
            <a:ext cx="9274002" cy="899160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/>
              <a:t>ESTABELECIMENTO DO CONTEXTO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19715" y="1991999"/>
            <a:ext cx="8596668" cy="4392611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3200" dirty="0"/>
              <a:t> Qual é o escopo do risco a enfrentar;</a:t>
            </a:r>
          </a:p>
          <a:p>
            <a:pPr algn="just"/>
            <a:r>
              <a:rPr lang="pt-BR" sz="3200" dirty="0"/>
              <a:t> Qual ambiente, interno e externo;</a:t>
            </a:r>
          </a:p>
          <a:p>
            <a:pPr algn="just"/>
            <a:r>
              <a:rPr lang="pt-BR" sz="3200" dirty="0"/>
              <a:t> Quais as partes interessadas e responsabilidades envolvidas;</a:t>
            </a:r>
          </a:p>
          <a:p>
            <a:pPr algn="just"/>
            <a:r>
              <a:rPr lang="pt-BR" sz="3200" dirty="0"/>
              <a:t>Qual é o arcabouço legal e normativo;</a:t>
            </a:r>
          </a:p>
          <a:p>
            <a:pPr algn="just"/>
            <a:r>
              <a:rPr lang="pt-BR" sz="3200" dirty="0"/>
              <a:t> Quais as ferramentas necessárias;</a:t>
            </a:r>
          </a:p>
          <a:p>
            <a:pPr algn="just"/>
            <a:r>
              <a:rPr lang="pt-BR" sz="3200" dirty="0"/>
              <a:t> Qual é a cultura envolvida na percepção de risco.</a:t>
            </a:r>
          </a:p>
          <a:p>
            <a:pPr marL="0" indent="0" algn="just">
              <a:buNone/>
            </a:pP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4394664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42009" y="657070"/>
            <a:ext cx="9274002" cy="899160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/>
              <a:t>IDENTIFICAÇÃO DO RISCO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19343" y="2363570"/>
            <a:ext cx="8596668" cy="2705625"/>
          </a:xfrm>
        </p:spPr>
        <p:txBody>
          <a:bodyPr>
            <a:normAutofit/>
          </a:bodyPr>
          <a:lstStyle/>
          <a:p>
            <a:pPr algn="just"/>
            <a:r>
              <a:rPr lang="pt-BR" sz="3200" dirty="0"/>
              <a:t> Processo de busca, reconhecimento e descrição de riscos, isto é, as fontes de risco, formas de interação e consequências potenciais. </a:t>
            </a:r>
          </a:p>
        </p:txBody>
      </p:sp>
    </p:spTree>
    <p:extLst>
      <p:ext uri="{BB962C8B-B14F-4D97-AF65-F5344CB8AC3E}">
        <p14:creationId xmlns:p14="http://schemas.microsoft.com/office/powerpoint/2010/main" val="14782902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04572" y="667933"/>
            <a:ext cx="9274002" cy="899160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/>
              <a:t>ANÁLISE DO RISCO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95952" y="1899056"/>
            <a:ext cx="8596668" cy="4392611"/>
          </a:xfrm>
        </p:spPr>
        <p:txBody>
          <a:bodyPr>
            <a:normAutofit/>
          </a:bodyPr>
          <a:lstStyle/>
          <a:p>
            <a:pPr algn="just"/>
            <a:r>
              <a:rPr lang="pt-BR" sz="3200" dirty="0"/>
              <a:t>Processo de compreender a natureza do risco e determinar o nível de risco, em termos de consequências e probabilidade. </a:t>
            </a:r>
          </a:p>
          <a:p>
            <a:pPr algn="just"/>
            <a:r>
              <a:rPr lang="pt-BR" sz="3200" dirty="0"/>
              <a:t>É ela que servirá de base para a avaliação, tratamento e planejamento de respostas aos riscos. </a:t>
            </a:r>
          </a:p>
        </p:txBody>
      </p:sp>
    </p:spTree>
    <p:extLst>
      <p:ext uri="{BB962C8B-B14F-4D97-AF65-F5344CB8AC3E}">
        <p14:creationId xmlns:p14="http://schemas.microsoft.com/office/powerpoint/2010/main" val="3954442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50017" y="591507"/>
            <a:ext cx="9274002" cy="899160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/>
              <a:t>AVALIAÇÃO DO RISCO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27351" y="2145798"/>
            <a:ext cx="8596668" cy="4392611"/>
          </a:xfrm>
        </p:spPr>
        <p:txBody>
          <a:bodyPr>
            <a:normAutofit/>
          </a:bodyPr>
          <a:lstStyle/>
          <a:p>
            <a:pPr algn="just"/>
            <a:r>
              <a:rPr lang="pt-BR" sz="3200" dirty="0"/>
              <a:t>Processo de comparar os resultados da análise com os critérios de risco para determinar se o risco e sua magnitude é aceitável ou tolerável, bem como qual a resposta será dada. </a:t>
            </a:r>
          </a:p>
        </p:txBody>
      </p:sp>
    </p:spTree>
    <p:extLst>
      <p:ext uri="{BB962C8B-B14F-4D97-AF65-F5344CB8AC3E}">
        <p14:creationId xmlns:p14="http://schemas.microsoft.com/office/powerpoint/2010/main" val="38254199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69687C-C94D-43B9-BAF0-AF98A4EE9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b="1" i="0" u="none" strike="noStrike" baseline="0" dirty="0">
                <a:solidFill>
                  <a:schemeClr val="tx1"/>
                </a:solidFill>
                <a:latin typeface="Century Gothic" panose="020B0502020202020204" pitchFamily="34" charset="0"/>
              </a:rPr>
              <a:t>RESPOSTA AO RISCO</a:t>
            </a:r>
            <a:endParaRPr lang="pt-BR" sz="4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4" name="Espaço Reservado para Conteúdo 3">
            <a:extLst>
              <a:ext uri="{FF2B5EF4-FFF2-40B4-BE49-F238E27FC236}">
                <a16:creationId xmlns:a16="http://schemas.microsoft.com/office/drawing/2014/main" id="{A561CE9C-7399-4856-B77C-521DEC5D30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3954313"/>
              </p:ext>
            </p:extLst>
          </p:nvPr>
        </p:nvGraphicFramePr>
        <p:xfrm>
          <a:off x="1702676" y="1387366"/>
          <a:ext cx="9801936" cy="5281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17233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99719" y="631971"/>
            <a:ext cx="9274002" cy="899160"/>
          </a:xfrm>
        </p:spPr>
        <p:txBody>
          <a:bodyPr>
            <a:noAutofit/>
          </a:bodyPr>
          <a:lstStyle/>
          <a:p>
            <a:pPr algn="ctr"/>
            <a:r>
              <a:rPr lang="pt-BR" sz="3200" b="1" i="0" baseline="0" dirty="0"/>
              <a:t>Assim, têm-se aqui três processos principais:</a:t>
            </a:r>
            <a:br>
              <a:rPr lang="pt-BR" sz="3200" b="1" i="0" baseline="0" dirty="0"/>
            </a:br>
            <a:endParaRPr lang="pt-BR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464093" y="2465389"/>
            <a:ext cx="8596668" cy="4392611"/>
          </a:xfrm>
        </p:spPr>
        <p:txBody>
          <a:bodyPr>
            <a:normAutofit/>
          </a:bodyPr>
          <a:lstStyle/>
          <a:p>
            <a:pPr algn="just"/>
            <a:r>
              <a:rPr lang="pt-BR" sz="3200" b="1" dirty="0"/>
              <a:t> </a:t>
            </a:r>
            <a:r>
              <a:rPr lang="pt-BR" sz="3200" dirty="0"/>
              <a:t>Estabelecer a medida de controle propriamente dita, como por exemplo, a realização de inspeção, o estabelecimento de novos padrões para a fabricação ou consumo de determinado produto sujeito à vigilância sanitária, dentre outros controles. 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E313097-35DD-4EE2-B8DE-00DADE8187C8}"/>
              </a:ext>
            </a:extLst>
          </p:cNvPr>
          <p:cNvSpPr txBox="1"/>
          <p:nvPr/>
        </p:nvSpPr>
        <p:spPr>
          <a:xfrm>
            <a:off x="3714427" y="1552776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pt-BR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1. CONTROLE DO RISCO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504425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7167" y="636402"/>
            <a:ext cx="9274002" cy="899160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/>
              <a:t>2. MONITORAMENTO DO RISCO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03548" y="1828987"/>
            <a:ext cx="8596668" cy="4392611"/>
          </a:xfrm>
        </p:spPr>
        <p:txBody>
          <a:bodyPr>
            <a:normAutofit fontScale="92500"/>
          </a:bodyPr>
          <a:lstStyle/>
          <a:p>
            <a:pPr algn="just"/>
            <a:r>
              <a:rPr lang="pt-BR" sz="3200" dirty="0"/>
              <a:t> Verificação do comportamento requerido ou esperado frente às respostas ao risco - se persiste o risco, se aumenta, se há riscos residuais após as medidas de tratamento de risco instituídas. </a:t>
            </a:r>
          </a:p>
          <a:p>
            <a:pPr algn="just"/>
            <a:r>
              <a:rPr lang="pt-BR" sz="3200" dirty="0"/>
              <a:t>Via de regra, é desejável que o monitoramento se paute pela construção e acompanhamento de indicadores de risco. </a:t>
            </a:r>
          </a:p>
        </p:txBody>
      </p:sp>
    </p:spTree>
    <p:extLst>
      <p:ext uri="{BB962C8B-B14F-4D97-AF65-F5344CB8AC3E}">
        <p14:creationId xmlns:p14="http://schemas.microsoft.com/office/powerpoint/2010/main" val="451128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76196" y="662578"/>
            <a:ext cx="9274002" cy="899160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/>
              <a:t>3. COMUNICAÇÃO DO RISCO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08387" y="1863786"/>
            <a:ext cx="8596668" cy="4861560"/>
          </a:xfrm>
        </p:spPr>
        <p:txBody>
          <a:bodyPr>
            <a:normAutofit/>
          </a:bodyPr>
          <a:lstStyle/>
          <a:p>
            <a:pPr algn="just"/>
            <a:r>
              <a:rPr lang="pt-BR" sz="3200" dirty="0"/>
              <a:t> É parte integrante e essencial da gestão de riscos e deve ser vista como um processo bidirecional;</a:t>
            </a:r>
          </a:p>
          <a:p>
            <a:pPr algn="just"/>
            <a:r>
              <a:rPr lang="pt-BR" sz="3200" dirty="0"/>
              <a:t> Deve ser feita com as partes interessadas internas e externas, incluindo informativos, relatórios abrangentes e frequentes a respeito da gestão de riscos.</a:t>
            </a:r>
          </a:p>
        </p:txBody>
      </p:sp>
    </p:spTree>
    <p:extLst>
      <p:ext uri="{BB962C8B-B14F-4D97-AF65-F5344CB8AC3E}">
        <p14:creationId xmlns:p14="http://schemas.microsoft.com/office/powerpoint/2010/main" val="133916658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72874" y="260054"/>
            <a:ext cx="9274002" cy="89916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b="1" dirty="0"/>
              <a:t>ESTAMOS FALANDO DE UM CICLO...Gerenciamento do Risco</a:t>
            </a: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8FE0A6F2-4715-44D9-AFC6-D2E18FC9A36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2066115"/>
              </p:ext>
            </p:extLst>
          </p:nvPr>
        </p:nvGraphicFramePr>
        <p:xfrm>
          <a:off x="2072874" y="1464015"/>
          <a:ext cx="8610933" cy="5271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449344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91863" y="655320"/>
            <a:ext cx="9274002" cy="899160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/>
              <a:t>ABORDAGEM DO RISCO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7666" y="2196137"/>
            <a:ext cx="8596668" cy="3611879"/>
          </a:xfrm>
        </p:spPr>
        <p:txBody>
          <a:bodyPr>
            <a:normAutofit/>
          </a:bodyPr>
          <a:lstStyle/>
          <a:p>
            <a:pPr algn="just"/>
            <a:r>
              <a:rPr lang="pt-BR" sz="3200" dirty="0"/>
              <a:t> Proativa: olhando para o futuro, para as possibilidades;</a:t>
            </a:r>
          </a:p>
          <a:p>
            <a:pPr algn="just"/>
            <a:endParaRPr lang="pt-BR" sz="3200" dirty="0"/>
          </a:p>
          <a:p>
            <a:pPr algn="just"/>
            <a:r>
              <a:rPr lang="pt-BR" sz="3200" dirty="0"/>
              <a:t>Reativa: olhando para o passado, a uma ocorrência constatada.</a:t>
            </a:r>
          </a:p>
        </p:txBody>
      </p:sp>
    </p:spTree>
    <p:extLst>
      <p:ext uri="{BB962C8B-B14F-4D97-AF65-F5344CB8AC3E}">
        <p14:creationId xmlns:p14="http://schemas.microsoft.com/office/powerpoint/2010/main" val="2627046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32082" y="495663"/>
            <a:ext cx="7665919" cy="908078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/>
              <a:t>EM PRIMEIRO LUGAR...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49677" y="2168571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pt-BR" sz="3200" dirty="0"/>
              <a:t>O risco configura-se como objeto central do trabalho da vigilância sanitária.</a:t>
            </a:r>
          </a:p>
          <a:p>
            <a:pPr algn="just"/>
            <a:endParaRPr lang="pt-BR" sz="3200" dirty="0"/>
          </a:p>
          <a:p>
            <a:pPr algn="just"/>
            <a:r>
              <a:rPr lang="pt-BR" sz="3200" dirty="0"/>
              <a:t>O que é risco mesmo? Estamos falando de que?</a:t>
            </a:r>
          </a:p>
          <a:p>
            <a:pPr marL="0" indent="0" algn="just">
              <a:buNone/>
            </a:pP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6510253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95331" y="755693"/>
            <a:ext cx="9274002" cy="1143000"/>
          </a:xfrm>
        </p:spPr>
        <p:txBody>
          <a:bodyPr>
            <a:noAutofit/>
          </a:bodyPr>
          <a:lstStyle/>
          <a:p>
            <a:pPr algn="ctr"/>
            <a:r>
              <a:rPr lang="pt-BR" sz="4000" b="1" dirty="0"/>
              <a:t>TEMOS MUITAS LACUNAS...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72665" y="2087069"/>
            <a:ext cx="8596668" cy="3805732"/>
          </a:xfrm>
        </p:spPr>
        <p:txBody>
          <a:bodyPr>
            <a:normAutofit/>
          </a:bodyPr>
          <a:lstStyle/>
          <a:p>
            <a:pPr algn="just"/>
            <a:r>
              <a:rPr lang="pt-BR" sz="3200" dirty="0"/>
              <a:t>Foco em problemas secundários;</a:t>
            </a:r>
          </a:p>
          <a:p>
            <a:pPr algn="just"/>
            <a:r>
              <a:rPr lang="pt-BR" sz="3200" dirty="0"/>
              <a:t>Precariedade das informações avaliadas;</a:t>
            </a:r>
          </a:p>
          <a:p>
            <a:pPr algn="just"/>
            <a:r>
              <a:rPr lang="pt-BR" sz="3200" dirty="0"/>
              <a:t>Não enxergar as falhas nos processos e o papel dos erros latentes presentes no sistema.</a:t>
            </a:r>
          </a:p>
        </p:txBody>
      </p:sp>
    </p:spTree>
    <p:extLst>
      <p:ext uri="{BB962C8B-B14F-4D97-AF65-F5344CB8AC3E}">
        <p14:creationId xmlns:p14="http://schemas.microsoft.com/office/powerpoint/2010/main" val="317296341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28421" y="739987"/>
            <a:ext cx="9274002" cy="899160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/>
              <a:t>O QUE ESTAMOS BUSCANDO???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3430910138"/>
              </p:ext>
            </p:extLst>
          </p:nvPr>
        </p:nvGraphicFramePr>
        <p:xfrm>
          <a:off x="2880636" y="104768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616669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4111" y="776189"/>
            <a:ext cx="9274002" cy="899160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/>
              <a:t>PRECISAMOS ENTENDER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7666" y="2002408"/>
            <a:ext cx="8596668" cy="4392611"/>
          </a:xfrm>
        </p:spPr>
        <p:txBody>
          <a:bodyPr>
            <a:normAutofit/>
          </a:bodyPr>
          <a:lstStyle/>
          <a:p>
            <a:pPr algn="just"/>
            <a:r>
              <a:rPr lang="pt-BR" sz="3200" dirty="0"/>
              <a:t>A informação é o principal insumo para o aprendizado e, na maioria das situações, o principal produto do trabalho em VISA, servindo como importante elemento indutor da mudança comportamental de profissionais e instituições.</a:t>
            </a:r>
          </a:p>
        </p:txBody>
      </p:sp>
    </p:spTree>
    <p:extLst>
      <p:ext uri="{BB962C8B-B14F-4D97-AF65-F5344CB8AC3E}">
        <p14:creationId xmlns:p14="http://schemas.microsoft.com/office/powerpoint/2010/main" val="7483759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8999" y="587002"/>
            <a:ext cx="9274002" cy="89916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b="1" dirty="0"/>
              <a:t>ISSO NOS REMETE AO PROFISSIONAL INSPETOR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7666" y="2465389"/>
            <a:ext cx="8596668" cy="4392611"/>
          </a:xfrm>
        </p:spPr>
        <p:txBody>
          <a:bodyPr>
            <a:normAutofit/>
          </a:bodyPr>
          <a:lstStyle/>
          <a:p>
            <a:pPr algn="just"/>
            <a:r>
              <a:rPr lang="pt-BR" sz="3200" dirty="0"/>
              <a:t>Agente devidamente capacitado que </a:t>
            </a:r>
            <a:r>
              <a:rPr lang="pt-BR" sz="3200" b="1" dirty="0"/>
              <a:t>identifica, monitora e controla </a:t>
            </a:r>
            <a:r>
              <a:rPr lang="pt-BR" sz="3200" dirty="0"/>
              <a:t>o cumprimento da legislação sanitária com vistas a garantir, por sua ação, que produtos e serviços mantenham o nível de qualidade.</a:t>
            </a:r>
          </a:p>
          <a:p>
            <a:pPr algn="just">
              <a:buNone/>
            </a:pP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40425591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957551" y="659470"/>
            <a:ext cx="8276897" cy="1320800"/>
          </a:xfrm>
        </p:spPr>
        <p:txBody>
          <a:bodyPr lIns="82945" tIns="41473" rIns="82945" bIns="41473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t-BR" sz="4000" b="1" dirty="0">
                <a:solidFill>
                  <a:schemeClr val="tx1"/>
                </a:solidFill>
              </a:rPr>
              <a:t>UMA BOA INSPEÇÃO SE FAZ...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787525" y="1628776"/>
            <a:ext cx="9956800" cy="4873625"/>
          </a:xfrm>
        </p:spPr>
        <p:txBody>
          <a:bodyPr lIns="82945" tIns="41473" rIns="82945" bIns="41473"/>
          <a:lstStyle/>
          <a:p>
            <a:pPr eaLnBrk="1" hangingPunct="1">
              <a:lnSpc>
                <a:spcPct val="80000"/>
              </a:lnSpc>
            </a:pPr>
            <a:endParaRPr lang="pt-BR" sz="2800" dirty="0"/>
          </a:p>
          <a:p>
            <a:pPr eaLnBrk="1" hangingPunct="1">
              <a:lnSpc>
                <a:spcPct val="80000"/>
              </a:lnSpc>
            </a:pPr>
            <a:endParaRPr lang="pt-BR" sz="2800" dirty="0"/>
          </a:p>
          <a:p>
            <a:pPr eaLnBrk="1" hangingPunct="1">
              <a:lnSpc>
                <a:spcPct val="80000"/>
              </a:lnSpc>
            </a:pPr>
            <a:endParaRPr lang="pt-BR" sz="2800" dirty="0"/>
          </a:p>
          <a:p>
            <a:pPr eaLnBrk="1" hangingPunct="1">
              <a:lnSpc>
                <a:spcPct val="80000"/>
              </a:lnSpc>
            </a:pPr>
            <a:endParaRPr lang="pt-BR" sz="2800" dirty="0"/>
          </a:p>
          <a:p>
            <a:pPr eaLnBrk="1" hangingPunct="1">
              <a:lnSpc>
                <a:spcPct val="80000"/>
              </a:lnSpc>
            </a:pPr>
            <a:endParaRPr lang="pt-BR" sz="2800" dirty="0"/>
          </a:p>
          <a:p>
            <a:pPr eaLnBrk="1" hangingPunct="1">
              <a:lnSpc>
                <a:spcPct val="80000"/>
              </a:lnSpc>
            </a:pPr>
            <a:endParaRPr lang="pt-BR" sz="2800" dirty="0"/>
          </a:p>
          <a:p>
            <a:pPr eaLnBrk="1" hangingPunct="1">
              <a:lnSpc>
                <a:spcPct val="80000"/>
              </a:lnSpc>
            </a:pPr>
            <a:endParaRPr lang="pt-BR" sz="2800" dirty="0"/>
          </a:p>
          <a:p>
            <a:pPr eaLnBrk="1" hangingPunct="1">
              <a:lnSpc>
                <a:spcPct val="80000"/>
              </a:lnSpc>
            </a:pPr>
            <a:endParaRPr lang="pt-BR" sz="2800" dirty="0"/>
          </a:p>
          <a:p>
            <a:pPr eaLnBrk="1" hangingPunct="1">
              <a:lnSpc>
                <a:spcPct val="80000"/>
              </a:lnSpc>
            </a:pPr>
            <a:endParaRPr lang="pt-BR" sz="2800" dirty="0"/>
          </a:p>
        </p:txBody>
      </p:sp>
      <p:sp>
        <p:nvSpPr>
          <p:cNvPr id="195589" name="Rectangle 5"/>
          <p:cNvSpPr>
            <a:spLocks noChangeArrowheads="1"/>
          </p:cNvSpPr>
          <p:nvPr/>
        </p:nvSpPr>
        <p:spPr bwMode="auto">
          <a:xfrm>
            <a:off x="3097214" y="1980270"/>
            <a:ext cx="6650718" cy="430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30" tIns="45715" rIns="91430" bIns="45715">
            <a:spAutoFit/>
          </a:bodyPr>
          <a:lstStyle/>
          <a:p>
            <a:pPr marL="457153" indent="-457153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t-BR" sz="2800" dirty="0">
                <a:latin typeface="Arial" charset="0"/>
              </a:rPr>
              <a:t>PLANEJAMENTO</a:t>
            </a:r>
          </a:p>
          <a:p>
            <a:pPr marL="457153" indent="-457153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pt-BR" sz="2800" dirty="0">
              <a:latin typeface="Arial" charset="0"/>
            </a:endParaRPr>
          </a:p>
          <a:p>
            <a:pPr marL="457153" indent="-457153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t-BR" sz="2800" dirty="0">
                <a:latin typeface="Arial" charset="0"/>
              </a:rPr>
              <a:t>OPERACIONALIZAÇÃO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dirty="0">
                <a:latin typeface="Arial" charset="0"/>
              </a:rPr>
              <a:t>     - inspeção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800" dirty="0">
              <a:latin typeface="Arial" charset="0"/>
            </a:endParaRPr>
          </a:p>
          <a:p>
            <a:pPr marL="457153" indent="-457153" algn="just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t-BR" sz="2800" dirty="0">
                <a:latin typeface="Arial" charset="0"/>
              </a:rPr>
              <a:t>CONCLUSÃO</a:t>
            </a:r>
          </a:p>
          <a:p>
            <a:pPr marL="457153" indent="-457153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dirty="0">
                <a:latin typeface="Arial" charset="0"/>
              </a:rPr>
              <a:t>	- avaliação e discussões</a:t>
            </a:r>
          </a:p>
          <a:p>
            <a:pPr marL="457153" indent="-457153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dirty="0">
                <a:latin typeface="Arial" charset="0"/>
              </a:rPr>
              <a:t>	- elaboração de relatório </a:t>
            </a:r>
          </a:p>
          <a:p>
            <a:pPr marL="457153" indent="-457153" fontAlgn="auto">
              <a:spcBef>
                <a:spcPts val="0"/>
              </a:spcBef>
              <a:spcAft>
                <a:spcPts val="0"/>
              </a:spcAft>
              <a:defRPr/>
            </a:pPr>
            <a:endParaRPr lang="pt-BR" i="1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457153" indent="-457153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3200" dirty="0">
              <a:latin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690424" y="288859"/>
            <a:ext cx="7772400" cy="943926"/>
          </a:xfrm>
        </p:spPr>
        <p:txBody>
          <a:bodyPr>
            <a:normAutofit/>
          </a:bodyPr>
          <a:lstStyle/>
          <a:p>
            <a:pPr algn="ctr"/>
            <a:r>
              <a:rPr lang="pt-BR" sz="4400" b="1" dirty="0">
                <a:solidFill>
                  <a:schemeClr val="tx2"/>
                </a:solidFill>
              </a:rPr>
              <a:t>PARA CONCLUIR</a:t>
            </a:r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xfrm>
            <a:off x="2280296" y="1626644"/>
            <a:ext cx="9202255" cy="4687909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pt-BR" dirty="0"/>
          </a:p>
          <a:p>
            <a:pPr algn="just">
              <a:lnSpc>
                <a:spcPct val="150000"/>
              </a:lnSpc>
            </a:pPr>
            <a:r>
              <a:rPr lang="pt-BR" sz="3200" dirty="0">
                <a:solidFill>
                  <a:schemeClr val="bg1"/>
                </a:solidFill>
              </a:rPr>
              <a:t>Todo o risco é passível de identificação e tudo o que é “reconhecido e identificado” pode ser “analisado e controlado”.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E24BD6C-39C0-45AB-8634-741DD5CC87FC}"/>
              </a:ext>
            </a:extLst>
          </p:cNvPr>
          <p:cNvSpPr txBox="1"/>
          <p:nvPr/>
        </p:nvSpPr>
        <p:spPr>
          <a:xfrm>
            <a:off x="6400800" y="4628779"/>
            <a:ext cx="41205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>
                <a:solidFill>
                  <a:schemeClr val="bg1"/>
                </a:solidFill>
                <a:latin typeface="Edwardian Script ITC" panose="030303020407070D0804" pitchFamily="66" charset="0"/>
              </a:rPr>
              <a:t>       </a:t>
            </a:r>
          </a:p>
          <a:p>
            <a:r>
              <a:rPr lang="pt-BR" sz="4800" dirty="0">
                <a:solidFill>
                  <a:schemeClr val="bg1"/>
                </a:solidFill>
                <a:latin typeface="Edwardian Script ITC" panose="030303020407070D0804" pitchFamily="66" charset="0"/>
              </a:rPr>
              <a:t>                Obrigada</a:t>
            </a:r>
          </a:p>
        </p:txBody>
      </p:sp>
    </p:spTree>
    <p:extLst>
      <p:ext uri="{BB962C8B-B14F-4D97-AF65-F5344CB8AC3E}">
        <p14:creationId xmlns:p14="http://schemas.microsoft.com/office/powerpoint/2010/main" val="3064096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ítulo 1">
            <a:extLst>
              <a:ext uri="{FF2B5EF4-FFF2-40B4-BE49-F238E27FC236}">
                <a16:creationId xmlns:a16="http://schemas.microsoft.com/office/drawing/2014/main" id="{0EFB0FEA-BF62-46EF-A422-BAFB6D5FB9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062" y="684733"/>
            <a:ext cx="10066122" cy="781699"/>
          </a:xfrm>
        </p:spPr>
        <p:txBody>
          <a:bodyPr anchor="b">
            <a:normAutofit/>
          </a:bodyPr>
          <a:lstStyle/>
          <a:p>
            <a:pPr algn="ctr"/>
            <a:r>
              <a:rPr lang="pt-BR" alt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CANAIS DE COMUNICAÇÃO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4EA562-B940-403A-BDAE-191C7A9C6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5405" y="2304073"/>
            <a:ext cx="6085969" cy="3591308"/>
          </a:xfrm>
        </p:spPr>
        <p:txBody>
          <a:bodyPr anchor="ctr">
            <a:noAutofit/>
          </a:bodyPr>
          <a:lstStyle/>
          <a:p>
            <a:pPr marL="0" indent="0" algn="just" fontAlgn="auto">
              <a:spcAft>
                <a:spcPts val="0"/>
              </a:spcAft>
              <a:buClr>
                <a:srgbClr val="6ADEFF"/>
              </a:buClr>
              <a:buFont typeface="Wingdings"/>
              <a:buNone/>
              <a:defRPr/>
            </a:pP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Endereço: Rua 19 de Novembro, 1865, Bairro: Primavera, Teresina - Piauí</a:t>
            </a:r>
          </a:p>
          <a:p>
            <a:pPr marL="320040" indent="-320040" algn="just" fontAlgn="auto">
              <a:spcAft>
                <a:spcPts val="0"/>
              </a:spcAft>
              <a:buClr>
                <a:srgbClr val="6ADEFF"/>
              </a:buClr>
              <a:buFont typeface="Wingdings"/>
              <a:buNone/>
              <a:defRPr/>
            </a:pP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Fone: (86) 3216-3662 / 3216-3664  </a:t>
            </a:r>
          </a:p>
          <a:p>
            <a:pPr marL="320040" indent="-320040" algn="just" fontAlgn="auto">
              <a:spcAft>
                <a:spcPts val="0"/>
              </a:spcAft>
              <a:buClr>
                <a:srgbClr val="6ADEFF"/>
              </a:buClr>
              <a:buFont typeface="Wingdings"/>
              <a:buNone/>
              <a:defRPr/>
            </a:pP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Homepage: </a:t>
            </a:r>
            <a:r>
              <a:rPr lang="pt-BR" sz="2500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www.saude.pi.gov.br/divisa</a:t>
            </a:r>
            <a:endParaRPr lang="pt-BR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0040" indent="-320040" algn="just">
              <a:buClr>
                <a:srgbClr val="6ADEFF"/>
              </a:buClr>
              <a:buNone/>
              <a:defRPr/>
            </a:pP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SISVISA: </a:t>
            </a:r>
            <a:r>
              <a:rPr lang="pt-BR" sz="25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www.sisvisa.pi.gov.br</a:t>
            </a:r>
            <a:r>
              <a:rPr lang="pt-BR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20040" indent="-320040" algn="just">
              <a:buClr>
                <a:srgbClr val="6ADEFF"/>
              </a:buClr>
              <a:buNone/>
              <a:defRPr/>
            </a:pP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E-mail: </a:t>
            </a:r>
            <a:r>
              <a:rPr lang="pt-BR" sz="2500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visapiaui@yahoo.com.br</a:t>
            </a:r>
            <a:endParaRPr lang="pt-BR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0040" indent="-320040" algn="just" fontAlgn="auto">
              <a:spcAft>
                <a:spcPts val="0"/>
              </a:spcAft>
              <a:buClr>
                <a:srgbClr val="6ADEFF"/>
              </a:buClr>
              <a:buFont typeface="Wingdings"/>
              <a:buNone/>
              <a:defRPr/>
            </a:pPr>
            <a:r>
              <a:rPr lang="pt-BR" sz="2500" dirty="0">
                <a:latin typeface="Arial" panose="020B0604020202020204" pitchFamily="34" charset="0"/>
                <a:cs typeface="Arial" panose="020B0604020202020204" pitchFamily="34" charset="0"/>
              </a:rPr>
              <a:t>@vigilanciasanitaria_pi</a:t>
            </a:r>
          </a:p>
          <a:p>
            <a:pPr marL="320040" indent="-320040" algn="just" fontAlgn="auto">
              <a:spcAft>
                <a:spcPts val="0"/>
              </a:spcAft>
              <a:buClr>
                <a:srgbClr val="6ADEFF"/>
              </a:buClr>
              <a:buFont typeface="Wingdings"/>
              <a:buNone/>
              <a:defRPr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0040" indent="-320040" algn="just" fontAlgn="auto">
              <a:spcAft>
                <a:spcPts val="0"/>
              </a:spcAft>
              <a:buClr>
                <a:srgbClr val="6ADEFF"/>
              </a:buClr>
              <a:buFont typeface="Wingdings"/>
              <a:buNone/>
              <a:defRPr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m 5" descr="Uma imagem contendo texto, desenho&#10;&#10;Descrição gerada automaticamente">
            <a:extLst>
              <a:ext uri="{FF2B5EF4-FFF2-40B4-BE49-F238E27FC236}">
                <a16:creationId xmlns:a16="http://schemas.microsoft.com/office/drawing/2014/main" id="{F10BCA7D-803B-44D6-854A-C335A275BB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799" y="2591031"/>
            <a:ext cx="4695840" cy="3804134"/>
          </a:xfrm>
          <a:prstGeom prst="rect">
            <a:avLst/>
          </a:prstGeom>
        </p:spPr>
      </p:pic>
      <p:pic>
        <p:nvPicPr>
          <p:cNvPr id="1026" name="Picture 2" descr="Tudo sobre Instagram - História e Notícias - Canaltech">
            <a:extLst>
              <a:ext uri="{FF2B5EF4-FFF2-40B4-BE49-F238E27FC236}">
                <a16:creationId xmlns:a16="http://schemas.microsoft.com/office/drawing/2014/main" id="{F8A570AF-2CA1-4140-BA60-4DD6BC8C2E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9502" y="4896881"/>
            <a:ext cx="347440" cy="347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rroba - Símbolos">
            <a:extLst>
              <a:ext uri="{FF2B5EF4-FFF2-40B4-BE49-F238E27FC236}">
                <a16:creationId xmlns:a16="http://schemas.microsoft.com/office/drawing/2014/main" id="{1EDA0AFD-7423-4B18-BD26-AAC6FA4D1A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2140" y="4386865"/>
            <a:ext cx="426952" cy="387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ortal da Saúde - Secretaria de Estado da Saúde do Piauí">
            <a:extLst>
              <a:ext uri="{FF2B5EF4-FFF2-40B4-BE49-F238E27FC236}">
                <a16:creationId xmlns:a16="http://schemas.microsoft.com/office/drawing/2014/main" id="{80F8DAC0-D9E7-414C-820E-F4583DC902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3251" y="5647409"/>
            <a:ext cx="4061829" cy="1015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3686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36239" y="336006"/>
            <a:ext cx="783546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b="1" dirty="0"/>
              <a:t>TEMOS AQUI VÁRIOS SIGNIFICADOS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151026835"/>
              </p:ext>
            </p:extLst>
          </p:nvPr>
        </p:nvGraphicFramePr>
        <p:xfrm>
          <a:off x="2493095" y="1703252"/>
          <a:ext cx="8488105" cy="4818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99770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7112187" y="3167777"/>
            <a:ext cx="2788920" cy="15849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95985" y="535386"/>
            <a:ext cx="9106362" cy="89916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b="1" dirty="0"/>
              <a:t>TEMOS AQUI UM PAPEL IMPORTANTE FRENTE AOS RISCOS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60654" y="2134427"/>
            <a:ext cx="8580320" cy="3767771"/>
          </a:xfrm>
        </p:spPr>
        <p:txBody>
          <a:bodyPr>
            <a:normAutofit/>
          </a:bodyPr>
          <a:lstStyle/>
          <a:p>
            <a:pPr algn="just"/>
            <a:r>
              <a:rPr lang="pt-BR" sz="3200" dirty="0"/>
              <a:t>Identificar</a:t>
            </a:r>
          </a:p>
          <a:p>
            <a:pPr algn="just"/>
            <a:r>
              <a:rPr lang="pt-BR" sz="3200" dirty="0"/>
              <a:t>Analisar</a:t>
            </a:r>
          </a:p>
          <a:p>
            <a:pPr algn="just"/>
            <a:r>
              <a:rPr lang="pt-BR" sz="3200" dirty="0"/>
              <a:t>Avaliar                   </a:t>
            </a:r>
            <a:r>
              <a:rPr lang="pt-BR" sz="3200" b="1" dirty="0">
                <a:solidFill>
                  <a:schemeClr val="bg1"/>
                </a:solidFill>
              </a:rPr>
              <a:t>Tomada</a:t>
            </a:r>
            <a:r>
              <a:rPr lang="pt-BR" sz="3200" b="1" dirty="0"/>
              <a:t> </a:t>
            </a:r>
            <a:r>
              <a:rPr lang="pt-BR" sz="3200" b="1" dirty="0">
                <a:solidFill>
                  <a:schemeClr val="bg1"/>
                </a:solidFill>
              </a:rPr>
              <a:t>de</a:t>
            </a:r>
            <a:r>
              <a:rPr lang="pt-BR" sz="3200" b="1" dirty="0"/>
              <a:t>            </a:t>
            </a:r>
          </a:p>
          <a:p>
            <a:pPr algn="just"/>
            <a:r>
              <a:rPr lang="pt-BR" sz="3200" dirty="0"/>
              <a:t>Comunicar             </a:t>
            </a:r>
            <a:r>
              <a:rPr lang="pt-BR" sz="3200" b="1" dirty="0">
                <a:solidFill>
                  <a:schemeClr val="bg1"/>
                </a:solidFill>
              </a:rPr>
              <a:t>Decisão</a:t>
            </a:r>
            <a:r>
              <a:rPr lang="pt-BR" sz="3200" b="1" dirty="0"/>
              <a:t> </a:t>
            </a:r>
          </a:p>
          <a:p>
            <a:pPr algn="just"/>
            <a:r>
              <a:rPr lang="pt-BR" sz="3200" dirty="0"/>
              <a:t>Monitorar</a:t>
            </a:r>
          </a:p>
        </p:txBody>
      </p:sp>
      <p:sp>
        <p:nvSpPr>
          <p:cNvPr id="6" name="Chave direita 5"/>
          <p:cNvSpPr/>
          <p:nvPr/>
        </p:nvSpPr>
        <p:spPr>
          <a:xfrm>
            <a:off x="6087166" y="2276236"/>
            <a:ext cx="762000" cy="287633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4731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30376" y="582748"/>
            <a:ext cx="6467740" cy="899160"/>
          </a:xfrm>
        </p:spPr>
        <p:txBody>
          <a:bodyPr>
            <a:normAutofit/>
          </a:bodyPr>
          <a:lstStyle/>
          <a:p>
            <a:pPr algn="ctr"/>
            <a:r>
              <a:rPr lang="pt-BR" sz="4000" b="1" dirty="0"/>
              <a:t>UM ENTENDIMENTO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38657" y="2226117"/>
            <a:ext cx="9846942" cy="2621656"/>
          </a:xfrm>
        </p:spPr>
        <p:txBody>
          <a:bodyPr>
            <a:normAutofit/>
          </a:bodyPr>
          <a:lstStyle/>
          <a:p>
            <a:pPr algn="just"/>
            <a:r>
              <a:rPr lang="pt-BR" sz="3200" dirty="0"/>
              <a:t>O profissional de vigilância sanitária precisa ampliar a sua capacidade de reflexão e de tomada de decisão, frente a riscos advindos de </a:t>
            </a:r>
            <a:r>
              <a:rPr lang="pt-BR" sz="3200" b="1" dirty="0"/>
              <a:t>produtos e serviços </a:t>
            </a:r>
            <a:r>
              <a:rPr lang="pt-BR" sz="3200" dirty="0"/>
              <a:t>sujeitos à vigilância sanitária.</a:t>
            </a:r>
          </a:p>
        </p:txBody>
      </p:sp>
    </p:spTree>
    <p:extLst>
      <p:ext uri="{BB962C8B-B14F-4D97-AF65-F5344CB8AC3E}">
        <p14:creationId xmlns:p14="http://schemas.microsoft.com/office/powerpoint/2010/main" val="413632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52287" y="491809"/>
            <a:ext cx="8127999" cy="89916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b="1" dirty="0"/>
              <a:t>O QUE ENTENDEMOS POR RISCOS?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17953" y="5155749"/>
            <a:ext cx="8596668" cy="1283651"/>
          </a:xfrm>
        </p:spPr>
        <p:txBody>
          <a:bodyPr>
            <a:normAutofit fontScale="92500"/>
          </a:bodyPr>
          <a:lstStyle/>
          <a:p>
            <a:pPr algn="ctr"/>
            <a:r>
              <a:rPr lang="pt-BR" sz="3200" dirty="0"/>
              <a:t>Na idade média, o termo risco estava muito associado às questões da natureza.</a:t>
            </a:r>
          </a:p>
          <a:p>
            <a:pPr algn="just"/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1073890918"/>
              </p:ext>
            </p:extLst>
          </p:nvPr>
        </p:nvGraphicFramePr>
        <p:xfrm>
          <a:off x="2217953" y="1390969"/>
          <a:ext cx="8128000" cy="3741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2204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64827" y="530172"/>
            <a:ext cx="8261131" cy="899160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b="1" dirty="0"/>
              <a:t>O QUE ENTENDEMOS POR RISCO?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64827" y="1734394"/>
            <a:ext cx="8596668" cy="4392611"/>
          </a:xfrm>
        </p:spPr>
        <p:txBody>
          <a:bodyPr>
            <a:normAutofit/>
          </a:bodyPr>
          <a:lstStyle/>
          <a:p>
            <a:pPr algn="just"/>
            <a:r>
              <a:rPr lang="pt-BR" sz="3200" dirty="0"/>
              <a:t>Com o advento da modernidade: reconhece-se a interação dos mundos natural e social.</a:t>
            </a:r>
          </a:p>
          <a:p>
            <a:pPr marL="0" indent="0" algn="just">
              <a:buNone/>
            </a:pPr>
            <a:endParaRPr lang="pt-BR" sz="3200" dirty="0"/>
          </a:p>
          <a:p>
            <a:pPr marL="0" indent="0" algn="just">
              <a:buNone/>
            </a:pPr>
            <a:endParaRPr lang="pt-BR" sz="3200" dirty="0"/>
          </a:p>
          <a:p>
            <a:pPr marL="0" indent="0" algn="ctr">
              <a:buNone/>
            </a:pPr>
            <a:endParaRPr lang="pt-BR" sz="32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695800659"/>
              </p:ext>
            </p:extLst>
          </p:nvPr>
        </p:nvGraphicFramePr>
        <p:xfrm>
          <a:off x="2364827" y="3243678"/>
          <a:ext cx="8128000" cy="33680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6378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60331" y="611777"/>
            <a:ext cx="9274002" cy="899160"/>
          </a:xfrm>
        </p:spPr>
        <p:txBody>
          <a:bodyPr>
            <a:normAutofit/>
          </a:bodyPr>
          <a:lstStyle/>
          <a:p>
            <a:pPr algn="ctr"/>
            <a:r>
              <a:rPr lang="pt-BR" sz="4000" b="1"/>
              <a:t>RISCO SANITÁRIO</a:t>
            </a:r>
            <a:endParaRPr lang="pt-BR" sz="40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262894" y="1658633"/>
            <a:ext cx="9274001" cy="4993990"/>
          </a:xfrm>
        </p:spPr>
        <p:txBody>
          <a:bodyPr>
            <a:normAutofit/>
          </a:bodyPr>
          <a:lstStyle/>
          <a:p>
            <a:pPr algn="just"/>
            <a:r>
              <a:rPr lang="pt-BR" sz="3200" dirty="0"/>
              <a:t>Propriedade que tem uma atividade, serviço ou substância, de produzir efeitos nocivos ou prejudiciais na saúde humana.</a:t>
            </a:r>
          </a:p>
          <a:p>
            <a:pPr marL="0" indent="0" algn="just">
              <a:buNone/>
            </a:pPr>
            <a:endParaRPr lang="pt-BR" sz="3200" dirty="0"/>
          </a:p>
          <a:p>
            <a:pPr algn="just"/>
            <a:r>
              <a:rPr lang="pt-BR" sz="3200" dirty="0"/>
              <a:t>Para além de “ameaça à saúde”, “vulnerabilidade da saúde humana”, “probabilidade de dano”.</a:t>
            </a:r>
          </a:p>
          <a:p>
            <a:pPr algn="just"/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108599844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702</TotalTime>
  <Words>1540</Words>
  <Application>Microsoft Office PowerPoint</Application>
  <PresentationFormat>Widescreen</PresentationFormat>
  <Paragraphs>209</Paragraphs>
  <Slides>36</Slides>
  <Notes>26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36</vt:i4>
      </vt:variant>
    </vt:vector>
  </HeadingPairs>
  <TitlesOfParts>
    <vt:vector size="47" baseType="lpstr">
      <vt:lpstr>Arial</vt:lpstr>
      <vt:lpstr>Calibri</vt:lpstr>
      <vt:lpstr>Calibri Light</vt:lpstr>
      <vt:lpstr>Century Gothic</vt:lpstr>
      <vt:lpstr>Edwardian Script ITC</vt:lpstr>
      <vt:lpstr>Times New Roman</vt:lpstr>
      <vt:lpstr>UnB Office</vt:lpstr>
      <vt:lpstr>Wingdings</vt:lpstr>
      <vt:lpstr>Wingdings 3</vt:lpstr>
      <vt:lpstr>Cacho</vt:lpstr>
      <vt:lpstr>Tema do Office</vt:lpstr>
      <vt:lpstr>Apresentação do PowerPoint</vt:lpstr>
      <vt:lpstr>RISCO SANITÁRIO</vt:lpstr>
      <vt:lpstr>EM PRIMEIRO LUGAR...</vt:lpstr>
      <vt:lpstr>TEMOS AQUI VÁRIOS SIGNIFICADOS</vt:lpstr>
      <vt:lpstr>TEMOS AQUI UM PAPEL IMPORTANTE FRENTE AOS RISCOS</vt:lpstr>
      <vt:lpstr>UM ENTENDIMENTO</vt:lpstr>
      <vt:lpstr>O QUE ENTENDEMOS POR RISCOS?</vt:lpstr>
      <vt:lpstr>O QUE ENTENDEMOS POR RISCO?</vt:lpstr>
      <vt:lpstr>RISCO SANITÁRIO</vt:lpstr>
      <vt:lpstr>UM ELEMENTO IMPORTANTE É AGREGADO</vt:lpstr>
      <vt:lpstr>CONCEITOS A SEREM ENTENDIDOS</vt:lpstr>
      <vt:lpstr>CONCEITOS A SEREM ENTENDIDOS</vt:lpstr>
      <vt:lpstr>PERCEPÇÃO DO RISCO</vt:lpstr>
      <vt:lpstr>NA VERDADE, OS RISCOS SANITÁRIOS...</vt:lpstr>
      <vt:lpstr>QUAL DEVE SER O NOSSO FOCO?</vt:lpstr>
      <vt:lpstr>COMUNICAÇÃO DO RISCO</vt:lpstr>
      <vt:lpstr>SISTEMA DE GESTÃO DE RISCO</vt:lpstr>
      <vt:lpstr>ETAPAS DA GESTÃO DE RISCO</vt:lpstr>
      <vt:lpstr>ETAPAS DA GESTÃO DE RISCO</vt:lpstr>
      <vt:lpstr>ESTABELECIMENTO DO CONTEXTO</vt:lpstr>
      <vt:lpstr>IDENTIFICAÇÃO DO RISCO</vt:lpstr>
      <vt:lpstr>ANÁLISE DO RISCO</vt:lpstr>
      <vt:lpstr>AVALIAÇÃO DO RISCO</vt:lpstr>
      <vt:lpstr>RESPOSTA AO RISCO</vt:lpstr>
      <vt:lpstr>Assim, têm-se aqui três processos principais: </vt:lpstr>
      <vt:lpstr>2. MONITORAMENTO DO RISCO</vt:lpstr>
      <vt:lpstr>3. COMUNICAÇÃO DO RISCO</vt:lpstr>
      <vt:lpstr>ESTAMOS FALANDO DE UM CICLO...Gerenciamento do Risco</vt:lpstr>
      <vt:lpstr>ABORDAGEM DO RISCO</vt:lpstr>
      <vt:lpstr>TEMOS MUITAS LACUNAS...</vt:lpstr>
      <vt:lpstr>O QUE ESTAMOS BUSCANDO???</vt:lpstr>
      <vt:lpstr>PRECISAMOS ENTENDER</vt:lpstr>
      <vt:lpstr>ISSO NOS REMETE AO PROFISSIONAL INSPETOR</vt:lpstr>
      <vt:lpstr>UMA BOA INSPEÇÃO SE FAZ...</vt:lpstr>
      <vt:lpstr>PARA CONCLUIR</vt:lpstr>
      <vt:lpstr>CANAIS DE COMUNICAÇÃO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RISCO SANITÁRIO</dc:title>
  <dc:creator>Amparo Bida</dc:creator>
  <cp:lastModifiedBy>Cyntia Veras</cp:lastModifiedBy>
  <cp:revision>39</cp:revision>
  <dcterms:created xsi:type="dcterms:W3CDTF">2017-03-28T19:19:01Z</dcterms:created>
  <dcterms:modified xsi:type="dcterms:W3CDTF">2021-02-01T19:24:36Z</dcterms:modified>
</cp:coreProperties>
</file>