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71" r:id="rId3"/>
    <p:sldId id="256" r:id="rId4"/>
    <p:sldId id="257" r:id="rId5"/>
    <p:sldId id="258" r:id="rId6"/>
    <p:sldId id="301" r:id="rId7"/>
    <p:sldId id="302" r:id="rId8"/>
    <p:sldId id="260" r:id="rId9"/>
    <p:sldId id="264" r:id="rId10"/>
    <p:sldId id="265" r:id="rId11"/>
    <p:sldId id="304" r:id="rId12"/>
    <p:sldId id="266" r:id="rId13"/>
    <p:sldId id="275" r:id="rId14"/>
    <p:sldId id="305" r:id="rId15"/>
    <p:sldId id="306" r:id="rId16"/>
    <p:sldId id="268" r:id="rId17"/>
    <p:sldId id="308" r:id="rId18"/>
    <p:sldId id="269" r:id="rId19"/>
    <p:sldId id="272" r:id="rId20"/>
    <p:sldId id="307" r:id="rId21"/>
    <p:sldId id="270" r:id="rId22"/>
    <p:sldId id="273" r:id="rId23"/>
    <p:sldId id="274" r:id="rId24"/>
    <p:sldId id="280" r:id="rId25"/>
    <p:sldId id="284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9" r:id="rId34"/>
    <p:sldId id="285" r:id="rId35"/>
    <p:sldId id="286" r:id="rId36"/>
    <p:sldId id="293" r:id="rId37"/>
    <p:sldId id="292" r:id="rId38"/>
    <p:sldId id="290" r:id="rId39"/>
    <p:sldId id="707" r:id="rId40"/>
    <p:sldId id="704" r:id="rId41"/>
    <p:sldId id="705" r:id="rId42"/>
    <p:sldId id="706" r:id="rId43"/>
    <p:sldId id="287" r:id="rId44"/>
    <p:sldId id="698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9" autoAdjust="0"/>
    <p:restoredTop sz="94669" autoAdjust="0"/>
  </p:normalViewPr>
  <p:slideViewPr>
    <p:cSldViewPr>
      <p:cViewPr varScale="1">
        <p:scale>
          <a:sx n="68" d="100"/>
          <a:sy n="68" d="100"/>
        </p:scale>
        <p:origin x="76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30389136140589E-3"/>
          <c:y val="2.9186424957105148E-2"/>
          <c:w val="0.97342995169082125"/>
          <c:h val="0.70030758355246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 de notificações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Planilha1!$A$2:$A$9</c:f>
              <c:strCache>
                <c:ptCount val="8"/>
                <c:pt idx="0">
                  <c:v>FALHA DURANTE A ASSISTÊNCIA</c:v>
                </c:pt>
                <c:pt idx="1">
                  <c:v>FALHA NA IDENTIFICAÇÃO DO PACIENTE</c:v>
                </c:pt>
                <c:pt idx="2">
                  <c:v>FALHA DURANTE PROCEDIMENTO CIRURUGICO</c:v>
                </c:pt>
                <c:pt idx="3">
                  <c:v>FALHA ENVOLVENDO CVC</c:v>
                </c:pt>
                <c:pt idx="4">
                  <c:v>QUEDA DO PACIENTE</c:v>
                </c:pt>
                <c:pt idx="5">
                  <c:v>LESÃO POR PRESSÃO</c:v>
                </c:pt>
                <c:pt idx="6">
                  <c:v>FALHA NAS ATIVIDADES ADMINISTRATIVAS</c:v>
                </c:pt>
                <c:pt idx="7">
                  <c:v>NEVER EVENTS</c:v>
                </c:pt>
              </c:strCache>
            </c:strRef>
          </c:cat>
          <c:val>
            <c:numRef>
              <c:f>Planilha1!$B$2:$B$9</c:f>
              <c:numCache>
                <c:formatCode>General</c:formatCode>
                <c:ptCount val="8"/>
                <c:pt idx="0">
                  <c:v>317</c:v>
                </c:pt>
                <c:pt idx="1">
                  <c:v>172</c:v>
                </c:pt>
                <c:pt idx="2">
                  <c:v>2</c:v>
                </c:pt>
                <c:pt idx="3">
                  <c:v>247</c:v>
                </c:pt>
                <c:pt idx="4">
                  <c:v>185</c:v>
                </c:pt>
                <c:pt idx="5">
                  <c:v>925</c:v>
                </c:pt>
                <c:pt idx="6">
                  <c:v>25</c:v>
                </c:pt>
                <c:pt idx="7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A8-4822-A435-80E1412B8D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3080336"/>
        <c:axId val="1042835552"/>
      </c:barChart>
      <c:catAx>
        <c:axId val="104308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42835552"/>
        <c:crosses val="autoZero"/>
        <c:auto val="1"/>
        <c:lblAlgn val="ctr"/>
        <c:lblOffset val="100"/>
        <c:noMultiLvlLbl val="0"/>
      </c:catAx>
      <c:valAx>
        <c:axId val="104283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4308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Notificações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286279432462248E-2"/>
                  <c:y val="-4.117343836188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74-4DE1-808D-3C035BC980B1}"/>
                </c:ext>
              </c:extLst>
            </c:dLbl>
            <c:dLbl>
              <c:idx val="1"/>
              <c:layout>
                <c:manualLayout>
                  <c:x val="-3.645835710753547E-2"/>
                  <c:y val="-5.42774828027370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22511316520207E-2"/>
                      <c:h val="0.105322973399062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74-4DE1-808D-3C035BC980B1}"/>
                </c:ext>
              </c:extLst>
            </c:dLbl>
            <c:dLbl>
              <c:idx val="2"/>
              <c:layout>
                <c:manualLayout>
                  <c:x val="-3.1099033816425165E-2"/>
                  <c:y val="-5.29372778938466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74-4DE1-808D-3C035BC980B1}"/>
                </c:ext>
              </c:extLst>
            </c:dLbl>
            <c:dLbl>
              <c:idx val="3"/>
              <c:layout>
                <c:manualLayout>
                  <c:x val="-3.2306763285024152E-2"/>
                  <c:y val="-4.7055358127863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4-4DE1-808D-3C035BC980B1}"/>
                </c:ext>
              </c:extLst>
            </c:dLbl>
            <c:dLbl>
              <c:idx val="4"/>
              <c:layout>
                <c:manualLayout>
                  <c:x val="-3.2306763285024152E-2"/>
                  <c:y val="-2.3527679063931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74-4DE1-808D-3C035BC980B1}"/>
                </c:ext>
              </c:extLst>
            </c:dLbl>
            <c:dLbl>
              <c:idx val="5"/>
              <c:layout>
                <c:manualLayout>
                  <c:x val="-3.3514492753623192E-2"/>
                  <c:y val="-3.8232478478889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74-4DE1-808D-3C035BC980B1}"/>
                </c:ext>
              </c:extLst>
            </c:dLbl>
            <c:dLbl>
              <c:idx val="6"/>
              <c:layout>
                <c:manualLayout>
                  <c:x val="-2.8004298375746511E-2"/>
                  <c:y val="-5.5878237776838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74-4DE1-808D-3C035BC98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87</c:v>
                </c:pt>
                <c:pt idx="1">
                  <c:v>118</c:v>
                </c:pt>
                <c:pt idx="2">
                  <c:v>1858</c:v>
                </c:pt>
                <c:pt idx="3">
                  <c:v>2654</c:v>
                </c:pt>
                <c:pt idx="4">
                  <c:v>2854</c:v>
                </c:pt>
                <c:pt idx="5">
                  <c:v>2172</c:v>
                </c:pt>
                <c:pt idx="6">
                  <c:v>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74-4DE1-808D-3C035BC980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77619936"/>
        <c:axId val="577146272"/>
      </c:lineChart>
      <c:catAx>
        <c:axId val="57761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7146272"/>
        <c:crosses val="autoZero"/>
        <c:auto val="1"/>
        <c:lblAlgn val="ctr"/>
        <c:lblOffset val="100"/>
        <c:noMultiLvlLbl val="0"/>
      </c:catAx>
      <c:valAx>
        <c:axId val="577146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7761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65045-05F6-4E8F-BE20-1E35049A348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8C8F63-7FF1-431C-9DD0-43EBD4EF185A}">
      <dgm:prSet phldrT="[Texto]"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Incidente</a:t>
          </a:r>
        </a:p>
      </dgm:t>
    </dgm:pt>
    <dgm:pt modelId="{C62005A7-E1B0-4529-9A3D-C72DD8046280}" type="parTrans" cxnId="{224D102A-C31B-4F6C-9DC5-2C127327FDD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D9B68-25C3-4018-9DD8-99B0B0126D14}" type="sibTrans" cxnId="{224D102A-C31B-4F6C-9DC5-2C127327FDD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C7584-8B23-427D-A42A-4A6985E903E4}">
      <dgm:prSet phldrT="[Texto]" custT="1"/>
      <dgm:spPr/>
      <dgm:t>
        <a:bodyPr/>
        <a:lstStyle/>
        <a:p>
          <a:r>
            <a: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Evento ou uma circunstância que poderia ter resultado, ou resultou, em dano desnecessário à saúde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7A16E-DC00-4E60-8FDA-688A54F35ED2}" type="parTrans" cxnId="{6D6ADD57-EA4F-438D-AD97-CFD19139F45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C36550-048C-4B61-9FAB-2D9EFA921C6B}" type="sibTrans" cxnId="{6D6ADD57-EA4F-438D-AD97-CFD19139F45C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8EFE6-A367-4E91-A4B8-8DCD4283F0AA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Evento adverso</a:t>
          </a:r>
          <a:endParaRPr lang="pt-BR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50C1F-F3FD-49B6-B173-0BDD784EEDEE}" type="parTrans" cxnId="{5938BDC5-51C8-473D-8803-605AB75D6C5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7E1B8-57ED-40F0-AADA-6835F6F42939}" type="sibTrans" cxnId="{5938BDC5-51C8-473D-8803-605AB75D6C5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9B56E-E23A-4EB8-8959-BB609441AE27}">
      <dgm:prSet phldrT="[Texto]" custT="1"/>
      <dgm:spPr/>
      <dgm:t>
        <a:bodyPr/>
        <a:lstStyle/>
        <a:p>
          <a:pPr>
            <a:buClr>
              <a:srgbClr val="000000"/>
            </a:buClr>
            <a:buSzPts val="1600"/>
            <a:buFont typeface="Arial" panose="020B0604020202020204" pitchFamily="34" charset="0"/>
            <a:buChar char="•"/>
          </a:pPr>
          <a:r>
            <a: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Incidente que resulta em dano à saúde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BE3C6-98D0-42D3-9A83-96DDB60F8540}" type="parTrans" cxnId="{C4709356-E055-4676-813B-20EA6DB7FD8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A9C311-D4C3-477F-9D84-97A0964EDBE8}" type="sibTrans" cxnId="{C4709356-E055-4676-813B-20EA6DB7FD8A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14B26-6FE3-4CCF-8892-31BA6FF0BC31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Queixa Técnica</a:t>
          </a:r>
        </a:p>
      </dgm:t>
    </dgm:pt>
    <dgm:pt modelId="{520AB421-7975-4128-8B79-417691915EFD}" type="parTrans" cxnId="{1B3EF378-0FA4-4C9A-AF72-7ED841F57D1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1DAA7-5E4F-4A60-B502-BD4B99ADD4DF}" type="sibTrans" cxnId="{1B3EF378-0FA4-4C9A-AF72-7ED841F57D1E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446B9-595F-453B-9769-6A4A68F27C4A}">
      <dgm:prSet phldrT="[Texto]" custT="1"/>
      <dgm:spPr/>
      <dgm:t>
        <a:bodyPr/>
        <a:lstStyle/>
        <a:p>
          <a:pPr algn="just"/>
          <a:r>
            <a: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Qualquer  notificação  de  suspeita  de  alteração/irregularidade  de um  produto/empresa  relacionada  a  aspectos  técnicos  ou  legais,  e  que  poderá  ou  não causar dano à saúde individual e coletiva.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A4B7A-7E4E-411F-8EA7-024CD0F7A84D}" type="parTrans" cxnId="{7112F73D-D0BA-4457-BAA9-BA39A31DE6C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E816D6-2E86-45BA-9FF8-4F209D29CE82}" type="sibTrans" cxnId="{7112F73D-D0BA-4457-BAA9-BA39A31DE6C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D28A9-A063-43D9-8B1B-F27563F69B46}" type="pres">
      <dgm:prSet presAssocID="{AFD65045-05F6-4E8F-BE20-1E35049A3488}" presName="linearFlow" presStyleCnt="0">
        <dgm:presLayoutVars>
          <dgm:dir/>
          <dgm:animLvl val="lvl"/>
          <dgm:resizeHandles val="exact"/>
        </dgm:presLayoutVars>
      </dgm:prSet>
      <dgm:spPr/>
    </dgm:pt>
    <dgm:pt modelId="{39FC096D-BF84-4505-9AC0-EFDA0A0598C1}" type="pres">
      <dgm:prSet presAssocID="{DF8C8F63-7FF1-431C-9DD0-43EBD4EF185A}" presName="composite" presStyleCnt="0"/>
      <dgm:spPr/>
    </dgm:pt>
    <dgm:pt modelId="{0EF9824E-EFAB-481A-94BF-9C421439FE7D}" type="pres">
      <dgm:prSet presAssocID="{DF8C8F63-7FF1-431C-9DD0-43EBD4EF185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4145BE-C446-4700-8285-18A1F1C801F7}" type="pres">
      <dgm:prSet presAssocID="{DF8C8F63-7FF1-431C-9DD0-43EBD4EF185A}" presName="descendantText" presStyleLbl="alignAcc1" presStyleIdx="0" presStyleCnt="3">
        <dgm:presLayoutVars>
          <dgm:bulletEnabled val="1"/>
        </dgm:presLayoutVars>
      </dgm:prSet>
      <dgm:spPr/>
    </dgm:pt>
    <dgm:pt modelId="{59A42997-FE1E-46CA-A51A-C3752C1B38BF}" type="pres">
      <dgm:prSet presAssocID="{EADD9B68-25C3-4018-9DD8-99B0B0126D14}" presName="sp" presStyleCnt="0"/>
      <dgm:spPr/>
    </dgm:pt>
    <dgm:pt modelId="{27F0902B-CFFB-43B9-95B9-AB41A3AD4FA9}" type="pres">
      <dgm:prSet presAssocID="{9248EFE6-A367-4E91-A4B8-8DCD4283F0AA}" presName="composite" presStyleCnt="0"/>
      <dgm:spPr/>
    </dgm:pt>
    <dgm:pt modelId="{40982698-653B-4FA2-AA07-8D6BC4734F5F}" type="pres">
      <dgm:prSet presAssocID="{9248EFE6-A367-4E91-A4B8-8DCD4283F0A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4E1DE85-3432-4400-9399-174292B7E895}" type="pres">
      <dgm:prSet presAssocID="{9248EFE6-A367-4E91-A4B8-8DCD4283F0AA}" presName="descendantText" presStyleLbl="alignAcc1" presStyleIdx="1" presStyleCnt="3">
        <dgm:presLayoutVars>
          <dgm:bulletEnabled val="1"/>
        </dgm:presLayoutVars>
      </dgm:prSet>
      <dgm:spPr/>
    </dgm:pt>
    <dgm:pt modelId="{330E20BB-1641-47D8-8C8B-0952EDA6B295}" type="pres">
      <dgm:prSet presAssocID="{FF97E1B8-57ED-40F0-AADA-6835F6F42939}" presName="sp" presStyleCnt="0"/>
      <dgm:spPr/>
    </dgm:pt>
    <dgm:pt modelId="{7175A12B-63BC-4523-89EE-823F4A053630}" type="pres">
      <dgm:prSet presAssocID="{86F14B26-6FE3-4CCF-8892-31BA6FF0BC31}" presName="composite" presStyleCnt="0"/>
      <dgm:spPr/>
    </dgm:pt>
    <dgm:pt modelId="{F8BD2242-D426-4D46-BFA2-B57119147ABB}" type="pres">
      <dgm:prSet presAssocID="{86F14B26-6FE3-4CCF-8892-31BA6FF0BC3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7C72177-1867-406E-98B9-A1A0802988D2}" type="pres">
      <dgm:prSet presAssocID="{86F14B26-6FE3-4CCF-8892-31BA6FF0BC3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5B06A08-D381-4FFB-963C-551B8BE96340}" type="presOf" srcId="{AFD65045-05F6-4E8F-BE20-1E35049A3488}" destId="{6B6D28A9-A063-43D9-8B1B-F27563F69B46}" srcOrd="0" destOrd="0" presId="urn:microsoft.com/office/officeart/2005/8/layout/chevron2"/>
    <dgm:cxn modelId="{224D102A-C31B-4F6C-9DC5-2C127327FDD0}" srcId="{AFD65045-05F6-4E8F-BE20-1E35049A3488}" destId="{DF8C8F63-7FF1-431C-9DD0-43EBD4EF185A}" srcOrd="0" destOrd="0" parTransId="{C62005A7-E1B0-4529-9A3D-C72DD8046280}" sibTransId="{EADD9B68-25C3-4018-9DD8-99B0B0126D14}"/>
    <dgm:cxn modelId="{94F1802D-189B-4753-8F2F-28FCE531047C}" type="presOf" srcId="{2BCC7584-8B23-427D-A42A-4A6985E903E4}" destId="{C64145BE-C446-4700-8285-18A1F1C801F7}" srcOrd="0" destOrd="0" presId="urn:microsoft.com/office/officeart/2005/8/layout/chevron2"/>
    <dgm:cxn modelId="{185E7F33-B3D2-42CC-B770-E2885D77081E}" type="presOf" srcId="{86F14B26-6FE3-4CCF-8892-31BA6FF0BC31}" destId="{F8BD2242-D426-4D46-BFA2-B57119147ABB}" srcOrd="0" destOrd="0" presId="urn:microsoft.com/office/officeart/2005/8/layout/chevron2"/>
    <dgm:cxn modelId="{7112F73D-D0BA-4457-BAA9-BA39A31DE6C0}" srcId="{86F14B26-6FE3-4CCF-8892-31BA6FF0BC31}" destId="{807446B9-595F-453B-9769-6A4A68F27C4A}" srcOrd="0" destOrd="0" parTransId="{FF5A4B7A-7E4E-411F-8EA7-024CD0F7A84D}" sibTransId="{E7E816D6-2E86-45BA-9FF8-4F209D29CE82}"/>
    <dgm:cxn modelId="{99D78066-FE30-464A-9290-11FC9C367506}" type="presOf" srcId="{9248EFE6-A367-4E91-A4B8-8DCD4283F0AA}" destId="{40982698-653B-4FA2-AA07-8D6BC4734F5F}" srcOrd="0" destOrd="0" presId="urn:microsoft.com/office/officeart/2005/8/layout/chevron2"/>
    <dgm:cxn modelId="{1DE14C6C-2A64-4225-BAC1-19C683394FF8}" type="presOf" srcId="{DF8C8F63-7FF1-431C-9DD0-43EBD4EF185A}" destId="{0EF9824E-EFAB-481A-94BF-9C421439FE7D}" srcOrd="0" destOrd="0" presId="urn:microsoft.com/office/officeart/2005/8/layout/chevron2"/>
    <dgm:cxn modelId="{09721570-850B-4F86-A89B-91137F26ABA6}" type="presOf" srcId="{E439B56E-E23A-4EB8-8959-BB609441AE27}" destId="{54E1DE85-3432-4400-9399-174292B7E895}" srcOrd="0" destOrd="0" presId="urn:microsoft.com/office/officeart/2005/8/layout/chevron2"/>
    <dgm:cxn modelId="{C4709356-E055-4676-813B-20EA6DB7FD8A}" srcId="{9248EFE6-A367-4E91-A4B8-8DCD4283F0AA}" destId="{E439B56E-E23A-4EB8-8959-BB609441AE27}" srcOrd="0" destOrd="0" parTransId="{11ABE3C6-98D0-42D3-9A83-96DDB60F8540}" sibTransId="{AAA9C311-D4C3-477F-9D84-97A0964EDBE8}"/>
    <dgm:cxn modelId="{6D6ADD57-EA4F-438D-AD97-CFD19139F45C}" srcId="{DF8C8F63-7FF1-431C-9DD0-43EBD4EF185A}" destId="{2BCC7584-8B23-427D-A42A-4A6985E903E4}" srcOrd="0" destOrd="0" parTransId="{6FD7A16E-DC00-4E60-8FDA-688A54F35ED2}" sibTransId="{44C36550-048C-4B61-9FAB-2D9EFA921C6B}"/>
    <dgm:cxn modelId="{1B3EF378-0FA4-4C9A-AF72-7ED841F57D1E}" srcId="{AFD65045-05F6-4E8F-BE20-1E35049A3488}" destId="{86F14B26-6FE3-4CCF-8892-31BA6FF0BC31}" srcOrd="2" destOrd="0" parTransId="{520AB421-7975-4128-8B79-417691915EFD}" sibTransId="{68D1DAA7-5E4F-4A60-B502-BD4B99ADD4DF}"/>
    <dgm:cxn modelId="{4F34B48F-36C2-48C1-B4CA-EA22078CE04B}" type="presOf" srcId="{807446B9-595F-453B-9769-6A4A68F27C4A}" destId="{47C72177-1867-406E-98B9-A1A0802988D2}" srcOrd="0" destOrd="0" presId="urn:microsoft.com/office/officeart/2005/8/layout/chevron2"/>
    <dgm:cxn modelId="{5938BDC5-51C8-473D-8803-605AB75D6C59}" srcId="{AFD65045-05F6-4E8F-BE20-1E35049A3488}" destId="{9248EFE6-A367-4E91-A4B8-8DCD4283F0AA}" srcOrd="1" destOrd="0" parTransId="{B8C50C1F-F3FD-49B6-B173-0BDD784EEDEE}" sibTransId="{FF97E1B8-57ED-40F0-AADA-6835F6F42939}"/>
    <dgm:cxn modelId="{BEDA1C43-AAFC-4876-9986-1D993B884E56}" type="presParOf" srcId="{6B6D28A9-A063-43D9-8B1B-F27563F69B46}" destId="{39FC096D-BF84-4505-9AC0-EFDA0A0598C1}" srcOrd="0" destOrd="0" presId="urn:microsoft.com/office/officeart/2005/8/layout/chevron2"/>
    <dgm:cxn modelId="{FF3F9EA6-2BC4-4C38-A54F-4653082F51A6}" type="presParOf" srcId="{39FC096D-BF84-4505-9AC0-EFDA0A0598C1}" destId="{0EF9824E-EFAB-481A-94BF-9C421439FE7D}" srcOrd="0" destOrd="0" presId="urn:microsoft.com/office/officeart/2005/8/layout/chevron2"/>
    <dgm:cxn modelId="{7D9F7A95-E874-4EC9-91DC-0814BDDA596E}" type="presParOf" srcId="{39FC096D-BF84-4505-9AC0-EFDA0A0598C1}" destId="{C64145BE-C446-4700-8285-18A1F1C801F7}" srcOrd="1" destOrd="0" presId="urn:microsoft.com/office/officeart/2005/8/layout/chevron2"/>
    <dgm:cxn modelId="{63F23CD0-078F-4CE6-8242-32629C130F01}" type="presParOf" srcId="{6B6D28A9-A063-43D9-8B1B-F27563F69B46}" destId="{59A42997-FE1E-46CA-A51A-C3752C1B38BF}" srcOrd="1" destOrd="0" presId="urn:microsoft.com/office/officeart/2005/8/layout/chevron2"/>
    <dgm:cxn modelId="{5D6695AC-67FC-4C4A-8CD8-4AC0ECFC8E8E}" type="presParOf" srcId="{6B6D28A9-A063-43D9-8B1B-F27563F69B46}" destId="{27F0902B-CFFB-43B9-95B9-AB41A3AD4FA9}" srcOrd="2" destOrd="0" presId="urn:microsoft.com/office/officeart/2005/8/layout/chevron2"/>
    <dgm:cxn modelId="{01E2A318-D694-4C3B-89B2-59A89544BCB7}" type="presParOf" srcId="{27F0902B-CFFB-43B9-95B9-AB41A3AD4FA9}" destId="{40982698-653B-4FA2-AA07-8D6BC4734F5F}" srcOrd="0" destOrd="0" presId="urn:microsoft.com/office/officeart/2005/8/layout/chevron2"/>
    <dgm:cxn modelId="{80567667-1A13-4FF5-807D-C2C980D0C9CD}" type="presParOf" srcId="{27F0902B-CFFB-43B9-95B9-AB41A3AD4FA9}" destId="{54E1DE85-3432-4400-9399-174292B7E895}" srcOrd="1" destOrd="0" presId="urn:microsoft.com/office/officeart/2005/8/layout/chevron2"/>
    <dgm:cxn modelId="{EAFEFEED-A350-488D-B83C-FE0B0D5B4C36}" type="presParOf" srcId="{6B6D28A9-A063-43D9-8B1B-F27563F69B46}" destId="{330E20BB-1641-47D8-8C8B-0952EDA6B295}" srcOrd="3" destOrd="0" presId="urn:microsoft.com/office/officeart/2005/8/layout/chevron2"/>
    <dgm:cxn modelId="{D307DFF8-57C9-4B6F-94F6-70639C46399A}" type="presParOf" srcId="{6B6D28A9-A063-43D9-8B1B-F27563F69B46}" destId="{7175A12B-63BC-4523-89EE-823F4A053630}" srcOrd="4" destOrd="0" presId="urn:microsoft.com/office/officeart/2005/8/layout/chevron2"/>
    <dgm:cxn modelId="{A0641A50-C384-4B21-9F96-2A97F908CFEC}" type="presParOf" srcId="{7175A12B-63BC-4523-89EE-823F4A053630}" destId="{F8BD2242-D426-4D46-BFA2-B57119147ABB}" srcOrd="0" destOrd="0" presId="urn:microsoft.com/office/officeart/2005/8/layout/chevron2"/>
    <dgm:cxn modelId="{BAD35D98-0C2D-47DF-A99C-112C6F602593}" type="presParOf" srcId="{7175A12B-63BC-4523-89EE-823F4A053630}" destId="{47C72177-1867-406E-98B9-A1A0802988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48E46-7289-4A1B-8019-7A7BD574262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05ABA91-7A50-46BB-8050-60DF3E5DE344}">
      <dgm:prSet phldrT="[Texto]"/>
      <dgm:spPr/>
      <dgm:t>
        <a:bodyPr/>
        <a:lstStyle/>
        <a:p>
          <a:r>
            <a:rPr lang="pt-BR" dirty="0"/>
            <a:t>Cadastro novos </a:t>
          </a:r>
        </a:p>
      </dgm:t>
    </dgm:pt>
    <dgm:pt modelId="{5D01A8B7-A07F-47B8-A824-F7A5EE2CDDB3}" type="parTrans" cxnId="{A01C076A-E803-4CB5-8C83-7AE51A1CE4E3}">
      <dgm:prSet/>
      <dgm:spPr/>
      <dgm:t>
        <a:bodyPr/>
        <a:lstStyle/>
        <a:p>
          <a:endParaRPr lang="pt-BR"/>
        </a:p>
      </dgm:t>
    </dgm:pt>
    <dgm:pt modelId="{A474A78F-5AE0-406A-8B28-FB44512E83B9}" type="sibTrans" cxnId="{A01C076A-E803-4CB5-8C83-7AE51A1CE4E3}">
      <dgm:prSet/>
      <dgm:spPr/>
      <dgm:t>
        <a:bodyPr/>
        <a:lstStyle/>
        <a:p>
          <a:endParaRPr lang="pt-BR"/>
        </a:p>
      </dgm:t>
    </dgm:pt>
    <dgm:pt modelId="{8ECC2211-3062-4B73-A13F-75B205279C08}">
      <dgm:prSet phldrT="[Texto]"/>
      <dgm:spPr/>
      <dgm:t>
        <a:bodyPr/>
        <a:lstStyle/>
        <a:p>
          <a:r>
            <a:rPr lang="pt-BR" dirty="0"/>
            <a:t>Instituições</a:t>
          </a:r>
        </a:p>
      </dgm:t>
    </dgm:pt>
    <dgm:pt modelId="{5770153E-BA2E-4EED-B142-6C22EB7BBE22}" type="parTrans" cxnId="{99516481-B5BF-4B77-B025-FD4F63637449}">
      <dgm:prSet/>
      <dgm:spPr/>
      <dgm:t>
        <a:bodyPr/>
        <a:lstStyle/>
        <a:p>
          <a:endParaRPr lang="pt-BR"/>
        </a:p>
      </dgm:t>
    </dgm:pt>
    <dgm:pt modelId="{CA44C3E6-7E54-4966-B96D-F5722A848081}" type="sibTrans" cxnId="{99516481-B5BF-4B77-B025-FD4F63637449}">
      <dgm:prSet/>
      <dgm:spPr/>
      <dgm:t>
        <a:bodyPr/>
        <a:lstStyle/>
        <a:p>
          <a:endParaRPr lang="pt-BR"/>
        </a:p>
      </dgm:t>
    </dgm:pt>
    <dgm:pt modelId="{A3755167-D8E4-4235-A51F-AE776E122C65}">
      <dgm:prSet phldrT="[Texto]"/>
      <dgm:spPr/>
      <dgm:t>
        <a:bodyPr/>
        <a:lstStyle/>
        <a:p>
          <a:r>
            <a:rPr lang="pt-BR" dirty="0"/>
            <a:t>Gestor de Segurança</a:t>
          </a:r>
        </a:p>
      </dgm:t>
    </dgm:pt>
    <dgm:pt modelId="{1B859760-4A1D-48C6-9CED-F125BD40CD6E}" type="parTrans" cxnId="{80BBBDAB-BE53-4F38-A0DD-DD3800290428}">
      <dgm:prSet/>
      <dgm:spPr/>
      <dgm:t>
        <a:bodyPr/>
        <a:lstStyle/>
        <a:p>
          <a:endParaRPr lang="pt-BR"/>
        </a:p>
      </dgm:t>
    </dgm:pt>
    <dgm:pt modelId="{1955D4D6-C2CB-4A19-8A45-BE8A3E2BBA2F}" type="sibTrans" cxnId="{80BBBDAB-BE53-4F38-A0DD-DD3800290428}">
      <dgm:prSet/>
      <dgm:spPr/>
      <dgm:t>
        <a:bodyPr/>
        <a:lstStyle/>
        <a:p>
          <a:endParaRPr lang="pt-BR"/>
        </a:p>
      </dgm:t>
    </dgm:pt>
    <dgm:pt modelId="{32F19D8A-CE3D-4EFB-8740-A0B721A37DA2}">
      <dgm:prSet phldrT="[Texto]"/>
      <dgm:spPr/>
      <dgm:t>
        <a:bodyPr/>
        <a:lstStyle/>
        <a:p>
          <a:r>
            <a:rPr lang="pt-BR" dirty="0"/>
            <a:t>Usuários</a:t>
          </a:r>
        </a:p>
      </dgm:t>
    </dgm:pt>
    <dgm:pt modelId="{EB10064B-E8C5-4453-80CE-DB569B610565}" type="parTrans" cxnId="{B2F01BEB-5463-4236-8E19-18C1879B2936}">
      <dgm:prSet/>
      <dgm:spPr/>
      <dgm:t>
        <a:bodyPr/>
        <a:lstStyle/>
        <a:p>
          <a:endParaRPr lang="pt-BR"/>
        </a:p>
      </dgm:t>
    </dgm:pt>
    <dgm:pt modelId="{6BF4E9A1-D58D-4E91-B4B7-9376C9A5EF5B}" type="sibTrans" cxnId="{B2F01BEB-5463-4236-8E19-18C1879B2936}">
      <dgm:prSet/>
      <dgm:spPr/>
      <dgm:t>
        <a:bodyPr/>
        <a:lstStyle/>
        <a:p>
          <a:endParaRPr lang="pt-BR"/>
        </a:p>
      </dgm:t>
    </dgm:pt>
    <dgm:pt modelId="{487F1B0A-AB1C-4CBB-BAD1-B6AC1CEB8796}" type="pres">
      <dgm:prSet presAssocID="{6D248E46-7289-4A1B-8019-7A7BD57426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6519C2-627D-42FF-B2FA-742FBDD0486C}" type="pres">
      <dgm:prSet presAssocID="{205ABA91-7A50-46BB-8050-60DF3E5DE344}" presName="root1" presStyleCnt="0"/>
      <dgm:spPr/>
    </dgm:pt>
    <dgm:pt modelId="{EC694CCC-B589-4191-A545-1FB38BCE8DCC}" type="pres">
      <dgm:prSet presAssocID="{205ABA91-7A50-46BB-8050-60DF3E5DE344}" presName="LevelOneTextNode" presStyleLbl="node0" presStyleIdx="0" presStyleCnt="1">
        <dgm:presLayoutVars>
          <dgm:chPref val="3"/>
        </dgm:presLayoutVars>
      </dgm:prSet>
      <dgm:spPr/>
    </dgm:pt>
    <dgm:pt modelId="{762DF12B-BDB0-4434-AD29-537897A402A8}" type="pres">
      <dgm:prSet presAssocID="{205ABA91-7A50-46BB-8050-60DF3E5DE344}" presName="level2hierChild" presStyleCnt="0"/>
      <dgm:spPr/>
    </dgm:pt>
    <dgm:pt modelId="{1FC103E8-A920-4B23-BE43-5068C5C47751}" type="pres">
      <dgm:prSet presAssocID="{5770153E-BA2E-4EED-B142-6C22EB7BBE22}" presName="conn2-1" presStyleLbl="parChTrans1D2" presStyleIdx="0" presStyleCnt="3"/>
      <dgm:spPr/>
    </dgm:pt>
    <dgm:pt modelId="{41233CEC-9A1E-420A-8292-E781573FEFF7}" type="pres">
      <dgm:prSet presAssocID="{5770153E-BA2E-4EED-B142-6C22EB7BBE22}" presName="connTx" presStyleLbl="parChTrans1D2" presStyleIdx="0" presStyleCnt="3"/>
      <dgm:spPr/>
    </dgm:pt>
    <dgm:pt modelId="{EAFC3CE8-2491-44F6-A0BD-21A5E362E312}" type="pres">
      <dgm:prSet presAssocID="{8ECC2211-3062-4B73-A13F-75B205279C08}" presName="root2" presStyleCnt="0"/>
      <dgm:spPr/>
    </dgm:pt>
    <dgm:pt modelId="{AA9F7027-F784-4A5C-A2C2-17C1BD07FBE6}" type="pres">
      <dgm:prSet presAssocID="{8ECC2211-3062-4B73-A13F-75B205279C08}" presName="LevelTwoTextNode" presStyleLbl="node2" presStyleIdx="0" presStyleCnt="3">
        <dgm:presLayoutVars>
          <dgm:chPref val="3"/>
        </dgm:presLayoutVars>
      </dgm:prSet>
      <dgm:spPr/>
    </dgm:pt>
    <dgm:pt modelId="{ABF23D6B-DA9B-4DE5-B101-3BCACBEBEDED}" type="pres">
      <dgm:prSet presAssocID="{8ECC2211-3062-4B73-A13F-75B205279C08}" presName="level3hierChild" presStyleCnt="0"/>
      <dgm:spPr/>
    </dgm:pt>
    <dgm:pt modelId="{621123FD-A074-4957-BA93-E01979BA9529}" type="pres">
      <dgm:prSet presAssocID="{1B859760-4A1D-48C6-9CED-F125BD40CD6E}" presName="conn2-1" presStyleLbl="parChTrans1D2" presStyleIdx="1" presStyleCnt="3"/>
      <dgm:spPr/>
    </dgm:pt>
    <dgm:pt modelId="{EB74CF45-ED2A-4280-9401-852C06E847D6}" type="pres">
      <dgm:prSet presAssocID="{1B859760-4A1D-48C6-9CED-F125BD40CD6E}" presName="connTx" presStyleLbl="parChTrans1D2" presStyleIdx="1" presStyleCnt="3"/>
      <dgm:spPr/>
    </dgm:pt>
    <dgm:pt modelId="{224BFC63-94BA-434B-9255-02ECF1F569F9}" type="pres">
      <dgm:prSet presAssocID="{A3755167-D8E4-4235-A51F-AE776E122C65}" presName="root2" presStyleCnt="0"/>
      <dgm:spPr/>
    </dgm:pt>
    <dgm:pt modelId="{FA383940-93CD-4D96-893E-F21128B6744D}" type="pres">
      <dgm:prSet presAssocID="{A3755167-D8E4-4235-A51F-AE776E122C65}" presName="LevelTwoTextNode" presStyleLbl="node2" presStyleIdx="1" presStyleCnt="3">
        <dgm:presLayoutVars>
          <dgm:chPref val="3"/>
        </dgm:presLayoutVars>
      </dgm:prSet>
      <dgm:spPr/>
    </dgm:pt>
    <dgm:pt modelId="{3A70EE0E-9E47-4238-91C5-5236B1E741B5}" type="pres">
      <dgm:prSet presAssocID="{A3755167-D8E4-4235-A51F-AE776E122C65}" presName="level3hierChild" presStyleCnt="0"/>
      <dgm:spPr/>
    </dgm:pt>
    <dgm:pt modelId="{1CF7CDC6-5705-4F97-A13F-A235F6287DC2}" type="pres">
      <dgm:prSet presAssocID="{EB10064B-E8C5-4453-80CE-DB569B610565}" presName="conn2-1" presStyleLbl="parChTrans1D2" presStyleIdx="2" presStyleCnt="3"/>
      <dgm:spPr/>
    </dgm:pt>
    <dgm:pt modelId="{64AE4A89-9C7C-4C6E-941B-438641C6CF01}" type="pres">
      <dgm:prSet presAssocID="{EB10064B-E8C5-4453-80CE-DB569B610565}" presName="connTx" presStyleLbl="parChTrans1D2" presStyleIdx="2" presStyleCnt="3"/>
      <dgm:spPr/>
    </dgm:pt>
    <dgm:pt modelId="{9288765E-B39D-4FA5-BCEC-29BF6B5E988B}" type="pres">
      <dgm:prSet presAssocID="{32F19D8A-CE3D-4EFB-8740-A0B721A37DA2}" presName="root2" presStyleCnt="0"/>
      <dgm:spPr/>
    </dgm:pt>
    <dgm:pt modelId="{C7E2BF30-FC29-4939-BEAA-7F414ECABDA3}" type="pres">
      <dgm:prSet presAssocID="{32F19D8A-CE3D-4EFB-8740-A0B721A37DA2}" presName="LevelTwoTextNode" presStyleLbl="node2" presStyleIdx="2" presStyleCnt="3">
        <dgm:presLayoutVars>
          <dgm:chPref val="3"/>
        </dgm:presLayoutVars>
      </dgm:prSet>
      <dgm:spPr/>
    </dgm:pt>
    <dgm:pt modelId="{FF755F67-50E5-461F-90CB-6D18FA096D09}" type="pres">
      <dgm:prSet presAssocID="{32F19D8A-CE3D-4EFB-8740-A0B721A37DA2}" presName="level3hierChild" presStyleCnt="0"/>
      <dgm:spPr/>
    </dgm:pt>
  </dgm:ptLst>
  <dgm:cxnLst>
    <dgm:cxn modelId="{0C5E1931-A9DC-4778-A93C-C241514FFCFC}" type="presOf" srcId="{1B859760-4A1D-48C6-9CED-F125BD40CD6E}" destId="{621123FD-A074-4957-BA93-E01979BA9529}" srcOrd="0" destOrd="0" presId="urn:microsoft.com/office/officeart/2008/layout/HorizontalMultiLevelHierarchy"/>
    <dgm:cxn modelId="{A01C076A-E803-4CB5-8C83-7AE51A1CE4E3}" srcId="{6D248E46-7289-4A1B-8019-7A7BD5742628}" destId="{205ABA91-7A50-46BB-8050-60DF3E5DE344}" srcOrd="0" destOrd="0" parTransId="{5D01A8B7-A07F-47B8-A824-F7A5EE2CDDB3}" sibTransId="{A474A78F-5AE0-406A-8B28-FB44512E83B9}"/>
    <dgm:cxn modelId="{6AB68B6D-316E-42CC-989B-1748D9D2E5B7}" type="presOf" srcId="{6D248E46-7289-4A1B-8019-7A7BD5742628}" destId="{487F1B0A-AB1C-4CBB-BAD1-B6AC1CEB8796}" srcOrd="0" destOrd="0" presId="urn:microsoft.com/office/officeart/2008/layout/HorizontalMultiLevelHierarchy"/>
    <dgm:cxn modelId="{062F3A70-7623-41E0-AA01-9284ED7552C2}" type="presOf" srcId="{5770153E-BA2E-4EED-B142-6C22EB7BBE22}" destId="{41233CEC-9A1E-420A-8292-E781573FEFF7}" srcOrd="1" destOrd="0" presId="urn:microsoft.com/office/officeart/2008/layout/HorizontalMultiLevelHierarchy"/>
    <dgm:cxn modelId="{10140677-E96C-4B03-A51D-6AFEEC0498A4}" type="presOf" srcId="{EB10064B-E8C5-4453-80CE-DB569B610565}" destId="{1CF7CDC6-5705-4F97-A13F-A235F6287DC2}" srcOrd="0" destOrd="0" presId="urn:microsoft.com/office/officeart/2008/layout/HorizontalMultiLevelHierarchy"/>
    <dgm:cxn modelId="{99516481-B5BF-4B77-B025-FD4F63637449}" srcId="{205ABA91-7A50-46BB-8050-60DF3E5DE344}" destId="{8ECC2211-3062-4B73-A13F-75B205279C08}" srcOrd="0" destOrd="0" parTransId="{5770153E-BA2E-4EED-B142-6C22EB7BBE22}" sibTransId="{CA44C3E6-7E54-4966-B96D-F5722A848081}"/>
    <dgm:cxn modelId="{37802785-D35A-4015-BB21-437789ED0977}" type="presOf" srcId="{A3755167-D8E4-4235-A51F-AE776E122C65}" destId="{FA383940-93CD-4D96-893E-F21128B6744D}" srcOrd="0" destOrd="0" presId="urn:microsoft.com/office/officeart/2008/layout/HorizontalMultiLevelHierarchy"/>
    <dgm:cxn modelId="{BD70F590-85B1-45ED-B905-14F73410422F}" type="presOf" srcId="{205ABA91-7A50-46BB-8050-60DF3E5DE344}" destId="{EC694CCC-B589-4191-A545-1FB38BCE8DCC}" srcOrd="0" destOrd="0" presId="urn:microsoft.com/office/officeart/2008/layout/HorizontalMultiLevelHierarchy"/>
    <dgm:cxn modelId="{80BBBDAB-BE53-4F38-A0DD-DD3800290428}" srcId="{205ABA91-7A50-46BB-8050-60DF3E5DE344}" destId="{A3755167-D8E4-4235-A51F-AE776E122C65}" srcOrd="1" destOrd="0" parTransId="{1B859760-4A1D-48C6-9CED-F125BD40CD6E}" sibTransId="{1955D4D6-C2CB-4A19-8A45-BE8A3E2BBA2F}"/>
    <dgm:cxn modelId="{481CEFB6-422F-4884-AB46-BBFBCD14B08E}" type="presOf" srcId="{5770153E-BA2E-4EED-B142-6C22EB7BBE22}" destId="{1FC103E8-A920-4B23-BE43-5068C5C47751}" srcOrd="0" destOrd="0" presId="urn:microsoft.com/office/officeart/2008/layout/HorizontalMultiLevelHierarchy"/>
    <dgm:cxn modelId="{4A9D79C2-0D73-43CE-8C2E-84CD2BEE0B52}" type="presOf" srcId="{1B859760-4A1D-48C6-9CED-F125BD40CD6E}" destId="{EB74CF45-ED2A-4280-9401-852C06E847D6}" srcOrd="1" destOrd="0" presId="urn:microsoft.com/office/officeart/2008/layout/HorizontalMultiLevelHierarchy"/>
    <dgm:cxn modelId="{B2F01BEB-5463-4236-8E19-18C1879B2936}" srcId="{205ABA91-7A50-46BB-8050-60DF3E5DE344}" destId="{32F19D8A-CE3D-4EFB-8740-A0B721A37DA2}" srcOrd="2" destOrd="0" parTransId="{EB10064B-E8C5-4453-80CE-DB569B610565}" sibTransId="{6BF4E9A1-D58D-4E91-B4B7-9376C9A5EF5B}"/>
    <dgm:cxn modelId="{C6004CFA-DDD9-4E33-BF5C-E9DC1B3B6F10}" type="presOf" srcId="{EB10064B-E8C5-4453-80CE-DB569B610565}" destId="{64AE4A89-9C7C-4C6E-941B-438641C6CF01}" srcOrd="1" destOrd="0" presId="urn:microsoft.com/office/officeart/2008/layout/HorizontalMultiLevelHierarchy"/>
    <dgm:cxn modelId="{900765FB-B59F-4A15-93E6-2676E2747C81}" type="presOf" srcId="{8ECC2211-3062-4B73-A13F-75B205279C08}" destId="{AA9F7027-F784-4A5C-A2C2-17C1BD07FBE6}" srcOrd="0" destOrd="0" presId="urn:microsoft.com/office/officeart/2008/layout/HorizontalMultiLevelHierarchy"/>
    <dgm:cxn modelId="{9B64B1FC-016A-435B-9EAC-405C7555D876}" type="presOf" srcId="{32F19D8A-CE3D-4EFB-8740-A0B721A37DA2}" destId="{C7E2BF30-FC29-4939-BEAA-7F414ECABDA3}" srcOrd="0" destOrd="0" presId="urn:microsoft.com/office/officeart/2008/layout/HorizontalMultiLevelHierarchy"/>
    <dgm:cxn modelId="{30765816-5EE2-49E4-AF32-77F57C5F05E4}" type="presParOf" srcId="{487F1B0A-AB1C-4CBB-BAD1-B6AC1CEB8796}" destId="{5D6519C2-627D-42FF-B2FA-742FBDD0486C}" srcOrd="0" destOrd="0" presId="urn:microsoft.com/office/officeart/2008/layout/HorizontalMultiLevelHierarchy"/>
    <dgm:cxn modelId="{37D6E901-53F0-4E40-A7C8-29E94A51A64C}" type="presParOf" srcId="{5D6519C2-627D-42FF-B2FA-742FBDD0486C}" destId="{EC694CCC-B589-4191-A545-1FB38BCE8DCC}" srcOrd="0" destOrd="0" presId="urn:microsoft.com/office/officeart/2008/layout/HorizontalMultiLevelHierarchy"/>
    <dgm:cxn modelId="{F0705D7C-F763-4E73-B387-B9B91E8B73B6}" type="presParOf" srcId="{5D6519C2-627D-42FF-B2FA-742FBDD0486C}" destId="{762DF12B-BDB0-4434-AD29-537897A402A8}" srcOrd="1" destOrd="0" presId="urn:microsoft.com/office/officeart/2008/layout/HorizontalMultiLevelHierarchy"/>
    <dgm:cxn modelId="{D92ABCC8-1957-4740-B909-F592872053F2}" type="presParOf" srcId="{762DF12B-BDB0-4434-AD29-537897A402A8}" destId="{1FC103E8-A920-4B23-BE43-5068C5C47751}" srcOrd="0" destOrd="0" presId="urn:microsoft.com/office/officeart/2008/layout/HorizontalMultiLevelHierarchy"/>
    <dgm:cxn modelId="{21150FBD-99CA-4EB0-97F8-A9B659A1918A}" type="presParOf" srcId="{1FC103E8-A920-4B23-BE43-5068C5C47751}" destId="{41233CEC-9A1E-420A-8292-E781573FEFF7}" srcOrd="0" destOrd="0" presId="urn:microsoft.com/office/officeart/2008/layout/HorizontalMultiLevelHierarchy"/>
    <dgm:cxn modelId="{E7DCC66D-FDB7-4978-B279-A4FB6427C1F5}" type="presParOf" srcId="{762DF12B-BDB0-4434-AD29-537897A402A8}" destId="{EAFC3CE8-2491-44F6-A0BD-21A5E362E312}" srcOrd="1" destOrd="0" presId="urn:microsoft.com/office/officeart/2008/layout/HorizontalMultiLevelHierarchy"/>
    <dgm:cxn modelId="{687D8177-9008-4B07-A507-702780A9216A}" type="presParOf" srcId="{EAFC3CE8-2491-44F6-A0BD-21A5E362E312}" destId="{AA9F7027-F784-4A5C-A2C2-17C1BD07FBE6}" srcOrd="0" destOrd="0" presId="urn:microsoft.com/office/officeart/2008/layout/HorizontalMultiLevelHierarchy"/>
    <dgm:cxn modelId="{5D15BCDB-5B79-42AA-87EF-BC196BD304BC}" type="presParOf" srcId="{EAFC3CE8-2491-44F6-A0BD-21A5E362E312}" destId="{ABF23D6B-DA9B-4DE5-B101-3BCACBEBEDED}" srcOrd="1" destOrd="0" presId="urn:microsoft.com/office/officeart/2008/layout/HorizontalMultiLevelHierarchy"/>
    <dgm:cxn modelId="{8B5A2406-0C16-4670-AF2D-DA302B0BEDFE}" type="presParOf" srcId="{762DF12B-BDB0-4434-AD29-537897A402A8}" destId="{621123FD-A074-4957-BA93-E01979BA9529}" srcOrd="2" destOrd="0" presId="urn:microsoft.com/office/officeart/2008/layout/HorizontalMultiLevelHierarchy"/>
    <dgm:cxn modelId="{69606A67-910C-4345-8556-858209012EAD}" type="presParOf" srcId="{621123FD-A074-4957-BA93-E01979BA9529}" destId="{EB74CF45-ED2A-4280-9401-852C06E847D6}" srcOrd="0" destOrd="0" presId="urn:microsoft.com/office/officeart/2008/layout/HorizontalMultiLevelHierarchy"/>
    <dgm:cxn modelId="{DF780042-4170-40AB-90F6-D847C6C87EAB}" type="presParOf" srcId="{762DF12B-BDB0-4434-AD29-537897A402A8}" destId="{224BFC63-94BA-434B-9255-02ECF1F569F9}" srcOrd="3" destOrd="0" presId="urn:microsoft.com/office/officeart/2008/layout/HorizontalMultiLevelHierarchy"/>
    <dgm:cxn modelId="{C601F155-E611-423F-B872-1C976DA32642}" type="presParOf" srcId="{224BFC63-94BA-434B-9255-02ECF1F569F9}" destId="{FA383940-93CD-4D96-893E-F21128B6744D}" srcOrd="0" destOrd="0" presId="urn:microsoft.com/office/officeart/2008/layout/HorizontalMultiLevelHierarchy"/>
    <dgm:cxn modelId="{D56FC001-4B40-464B-880C-991583064F82}" type="presParOf" srcId="{224BFC63-94BA-434B-9255-02ECF1F569F9}" destId="{3A70EE0E-9E47-4238-91C5-5236B1E741B5}" srcOrd="1" destOrd="0" presId="urn:microsoft.com/office/officeart/2008/layout/HorizontalMultiLevelHierarchy"/>
    <dgm:cxn modelId="{303AD6E2-9A5A-4E4C-83D5-81B258470B90}" type="presParOf" srcId="{762DF12B-BDB0-4434-AD29-537897A402A8}" destId="{1CF7CDC6-5705-4F97-A13F-A235F6287DC2}" srcOrd="4" destOrd="0" presId="urn:microsoft.com/office/officeart/2008/layout/HorizontalMultiLevelHierarchy"/>
    <dgm:cxn modelId="{C3BA4386-F602-4165-BA02-29CF31EE3318}" type="presParOf" srcId="{1CF7CDC6-5705-4F97-A13F-A235F6287DC2}" destId="{64AE4A89-9C7C-4C6E-941B-438641C6CF01}" srcOrd="0" destOrd="0" presId="urn:microsoft.com/office/officeart/2008/layout/HorizontalMultiLevelHierarchy"/>
    <dgm:cxn modelId="{7F4E6E3D-F4F1-475C-A30B-4E399082A39F}" type="presParOf" srcId="{762DF12B-BDB0-4434-AD29-537897A402A8}" destId="{9288765E-B39D-4FA5-BCEC-29BF6B5E988B}" srcOrd="5" destOrd="0" presId="urn:microsoft.com/office/officeart/2008/layout/HorizontalMultiLevelHierarchy"/>
    <dgm:cxn modelId="{6B07956A-BB17-42E1-8B05-D122D7C54817}" type="presParOf" srcId="{9288765E-B39D-4FA5-BCEC-29BF6B5E988B}" destId="{C7E2BF30-FC29-4939-BEAA-7F414ECABDA3}" srcOrd="0" destOrd="0" presId="urn:microsoft.com/office/officeart/2008/layout/HorizontalMultiLevelHierarchy"/>
    <dgm:cxn modelId="{2DB18E9E-CDC7-494B-9E1D-FDDB1E943947}" type="presParOf" srcId="{9288765E-B39D-4FA5-BCEC-29BF6B5E988B}" destId="{FF755F67-50E5-461F-90CB-6D18FA096D0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1BA998-5195-417F-9A9E-37D739C3B69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658A69-1ABD-4705-A564-831912F07FEC}">
      <dgm:prSet phldrT="[Texto]" custT="1"/>
      <dgm:spPr/>
      <dgm:t>
        <a:bodyPr/>
        <a:lstStyle/>
        <a:p>
          <a:r>
            <a:rPr lang="pt-BR" sz="1600" dirty="0"/>
            <a:t>Cadastro da instituição</a:t>
          </a:r>
        </a:p>
      </dgm:t>
    </dgm:pt>
    <dgm:pt modelId="{9A294041-6246-4F70-8A4C-5C841FDCA1E9}" type="parTrans" cxnId="{B8BFBAE3-1AD1-4E2C-8137-953C13F1A23A}">
      <dgm:prSet/>
      <dgm:spPr/>
      <dgm:t>
        <a:bodyPr/>
        <a:lstStyle/>
        <a:p>
          <a:endParaRPr lang="pt-BR"/>
        </a:p>
      </dgm:t>
    </dgm:pt>
    <dgm:pt modelId="{22B37633-2688-44AC-9DDF-CAD8FC06DC7A}" type="sibTrans" cxnId="{B8BFBAE3-1AD1-4E2C-8137-953C13F1A23A}">
      <dgm:prSet/>
      <dgm:spPr/>
      <dgm:t>
        <a:bodyPr/>
        <a:lstStyle/>
        <a:p>
          <a:endParaRPr lang="pt-BR"/>
        </a:p>
      </dgm:t>
    </dgm:pt>
    <dgm:pt modelId="{2C1B78C1-553E-4395-BCD5-1804357ECEFC}">
      <dgm:prSet phldrT="[Texto]" custT="1"/>
      <dgm:spPr/>
      <dgm:t>
        <a:bodyPr/>
        <a:lstStyle/>
        <a:p>
          <a:r>
            <a:rPr lang="pt-BR" sz="1800" dirty="0"/>
            <a:t>http://www1.anvisa.gov.br/cadastramento</a:t>
          </a:r>
        </a:p>
      </dgm:t>
    </dgm:pt>
    <dgm:pt modelId="{597A796E-F959-47E4-A59B-C3235985590E}" type="parTrans" cxnId="{00C53904-7F03-4BC0-ADA4-D8A1C5C704F3}">
      <dgm:prSet/>
      <dgm:spPr/>
      <dgm:t>
        <a:bodyPr/>
        <a:lstStyle/>
        <a:p>
          <a:endParaRPr lang="pt-BR"/>
        </a:p>
      </dgm:t>
    </dgm:pt>
    <dgm:pt modelId="{179051D6-DDE1-453A-8AFF-E026368559F3}" type="sibTrans" cxnId="{00C53904-7F03-4BC0-ADA4-D8A1C5C704F3}">
      <dgm:prSet/>
      <dgm:spPr/>
      <dgm:t>
        <a:bodyPr/>
        <a:lstStyle/>
        <a:p>
          <a:endParaRPr lang="pt-BR"/>
        </a:p>
      </dgm:t>
    </dgm:pt>
    <dgm:pt modelId="{0485821E-6AB2-494F-9F6F-0ACB2A02B03C}">
      <dgm:prSet phldrT="[Texto]" custT="1"/>
      <dgm:spPr/>
      <dgm:t>
        <a:bodyPr/>
        <a:lstStyle/>
        <a:p>
          <a:r>
            <a:rPr lang="pt-BR" sz="1800" dirty="0"/>
            <a:t>Associar Responsável Legal e Gestor de Segurança, aguardando autorização da ANVISA</a:t>
          </a:r>
        </a:p>
      </dgm:t>
    </dgm:pt>
    <dgm:pt modelId="{0E3BD184-9863-49D4-9082-004FC52AB6E6}" type="parTrans" cxnId="{02C52703-0E4E-4E46-B181-560794EEC703}">
      <dgm:prSet/>
      <dgm:spPr/>
      <dgm:t>
        <a:bodyPr/>
        <a:lstStyle/>
        <a:p>
          <a:endParaRPr lang="pt-BR"/>
        </a:p>
      </dgm:t>
    </dgm:pt>
    <dgm:pt modelId="{BD08A636-5C25-45FD-8EB6-CD125D051E2C}" type="sibTrans" cxnId="{02C52703-0E4E-4E46-B181-560794EEC703}">
      <dgm:prSet/>
      <dgm:spPr/>
      <dgm:t>
        <a:bodyPr/>
        <a:lstStyle/>
        <a:p>
          <a:endParaRPr lang="pt-BR"/>
        </a:p>
      </dgm:t>
    </dgm:pt>
    <dgm:pt modelId="{49634158-F70C-4B95-AA2B-17EC8F557056}">
      <dgm:prSet phldrT="[Texto]"/>
      <dgm:spPr/>
      <dgm:t>
        <a:bodyPr/>
        <a:lstStyle/>
        <a:p>
          <a:r>
            <a:rPr lang="pt-BR" dirty="0"/>
            <a:t>Cadastro do NSP</a:t>
          </a:r>
        </a:p>
      </dgm:t>
    </dgm:pt>
    <dgm:pt modelId="{6220AA7F-3B22-4B96-BEC4-6F636EEDBD26}" type="parTrans" cxnId="{11BA5158-C751-4445-9A08-A12FEF629340}">
      <dgm:prSet/>
      <dgm:spPr/>
      <dgm:t>
        <a:bodyPr/>
        <a:lstStyle/>
        <a:p>
          <a:endParaRPr lang="pt-BR"/>
        </a:p>
      </dgm:t>
    </dgm:pt>
    <dgm:pt modelId="{38545AD3-9136-4332-BC7B-2D21E225EC4A}" type="sibTrans" cxnId="{11BA5158-C751-4445-9A08-A12FEF629340}">
      <dgm:prSet/>
      <dgm:spPr/>
      <dgm:t>
        <a:bodyPr/>
        <a:lstStyle/>
        <a:p>
          <a:endParaRPr lang="pt-BR"/>
        </a:p>
      </dgm:t>
    </dgm:pt>
    <dgm:pt modelId="{34FCDF54-83A4-4859-979E-93C04C502976}">
      <dgm:prSet phldrT="[Texto]" custT="1"/>
      <dgm:spPr/>
      <dgm:t>
        <a:bodyPr/>
        <a:lstStyle/>
        <a:p>
          <a:r>
            <a:rPr lang="pt-BR" sz="1800" dirty="0"/>
            <a:t>http://www1.anvisa.gov.br/cadastramento</a:t>
          </a:r>
        </a:p>
      </dgm:t>
    </dgm:pt>
    <dgm:pt modelId="{10D14D21-683F-4F20-AE1D-E7A9C614FF86}" type="parTrans" cxnId="{E49D8196-04EC-4F96-8F0A-06F08F8C030F}">
      <dgm:prSet/>
      <dgm:spPr/>
      <dgm:t>
        <a:bodyPr/>
        <a:lstStyle/>
        <a:p>
          <a:endParaRPr lang="pt-BR"/>
        </a:p>
      </dgm:t>
    </dgm:pt>
    <dgm:pt modelId="{948B2CC1-2B39-4865-B44B-2F079C9EDC48}" type="sibTrans" cxnId="{E49D8196-04EC-4F96-8F0A-06F08F8C030F}">
      <dgm:prSet/>
      <dgm:spPr/>
      <dgm:t>
        <a:bodyPr/>
        <a:lstStyle/>
        <a:p>
          <a:endParaRPr lang="pt-BR"/>
        </a:p>
      </dgm:t>
    </dgm:pt>
    <dgm:pt modelId="{EA36E328-5C35-478C-BE56-7860887FBFC4}">
      <dgm:prSet phldrT="[Texto]" custT="1"/>
      <dgm:spPr/>
      <dgm:t>
        <a:bodyPr/>
        <a:lstStyle/>
        <a:p>
          <a:r>
            <a:rPr lang="pt-BR" sz="2000" dirty="0"/>
            <a:t>Aguardar a aprovação da ANVISA</a:t>
          </a:r>
        </a:p>
      </dgm:t>
    </dgm:pt>
    <dgm:pt modelId="{D44C7E69-B8E8-408A-9E7C-190A56F36B38}" type="parTrans" cxnId="{CB28275F-6466-4CF7-9F9F-E3EE82CC29E7}">
      <dgm:prSet/>
      <dgm:spPr/>
      <dgm:t>
        <a:bodyPr/>
        <a:lstStyle/>
        <a:p>
          <a:endParaRPr lang="pt-BR"/>
        </a:p>
      </dgm:t>
    </dgm:pt>
    <dgm:pt modelId="{14FD7D80-9560-4B65-A69A-71AB2F517542}" type="sibTrans" cxnId="{CB28275F-6466-4CF7-9F9F-E3EE82CC29E7}">
      <dgm:prSet/>
      <dgm:spPr/>
      <dgm:t>
        <a:bodyPr/>
        <a:lstStyle/>
        <a:p>
          <a:endParaRPr lang="pt-BR"/>
        </a:p>
      </dgm:t>
    </dgm:pt>
    <dgm:pt modelId="{70040393-D84E-4720-9C43-EE8583F824B7}">
      <dgm:prSet phldrT="[Texto]" custT="1"/>
      <dgm:spPr/>
      <dgm:t>
        <a:bodyPr/>
        <a:lstStyle/>
        <a:p>
          <a:r>
            <a:rPr lang="pt-BR" sz="1600" dirty="0"/>
            <a:t>Cadastro de Usuários</a:t>
          </a:r>
        </a:p>
      </dgm:t>
    </dgm:pt>
    <dgm:pt modelId="{5146DE01-350C-4F54-B86D-139ACF4A43E1}" type="parTrans" cxnId="{DBBD726A-39E9-4132-9C82-AC99BD487F7D}">
      <dgm:prSet/>
      <dgm:spPr/>
      <dgm:t>
        <a:bodyPr/>
        <a:lstStyle/>
        <a:p>
          <a:endParaRPr lang="pt-BR"/>
        </a:p>
      </dgm:t>
    </dgm:pt>
    <dgm:pt modelId="{A3C7BDCB-8DB0-4368-8B8C-EA8837B02475}" type="sibTrans" cxnId="{DBBD726A-39E9-4132-9C82-AC99BD487F7D}">
      <dgm:prSet/>
      <dgm:spPr/>
      <dgm:t>
        <a:bodyPr/>
        <a:lstStyle/>
        <a:p>
          <a:endParaRPr lang="pt-BR"/>
        </a:p>
      </dgm:t>
    </dgm:pt>
    <dgm:pt modelId="{0A7F1CA7-D286-4941-BBA0-8DB4A1733EDC}">
      <dgm:prSet phldrT="[Texto]" custT="1"/>
      <dgm:spPr/>
      <dgm:t>
        <a:bodyPr/>
        <a:lstStyle/>
        <a:p>
          <a:r>
            <a:rPr lang="pt-BR" sz="1600" dirty="0"/>
            <a:t>http://www1.anvisa.gov.br/cadastramento</a:t>
          </a:r>
        </a:p>
      </dgm:t>
    </dgm:pt>
    <dgm:pt modelId="{F412CE6D-9EAC-4424-BF41-AB29000B2E8A}" type="parTrans" cxnId="{C8FFF7F7-A0D2-4315-98EC-0E3898932820}">
      <dgm:prSet/>
      <dgm:spPr/>
      <dgm:t>
        <a:bodyPr/>
        <a:lstStyle/>
        <a:p>
          <a:endParaRPr lang="pt-BR"/>
        </a:p>
      </dgm:t>
    </dgm:pt>
    <dgm:pt modelId="{11ED4ED9-3EFE-415D-8E0F-0534F2570B87}" type="sibTrans" cxnId="{C8FFF7F7-A0D2-4315-98EC-0E3898932820}">
      <dgm:prSet/>
      <dgm:spPr/>
      <dgm:t>
        <a:bodyPr/>
        <a:lstStyle/>
        <a:p>
          <a:endParaRPr lang="pt-BR"/>
        </a:p>
      </dgm:t>
    </dgm:pt>
    <dgm:pt modelId="{3F58645D-6B1F-4280-B86B-8F988B0AD664}">
      <dgm:prSet phldrT="[Texto]"/>
      <dgm:spPr/>
      <dgm:t>
        <a:bodyPr/>
        <a:lstStyle/>
        <a:p>
          <a:r>
            <a:rPr lang="pt-BR" dirty="0"/>
            <a:t>Cadastramento responsável pela notificação                gestor NOTIVISA e técnico com envio) e o cadastramento de técnicos dedicados ao preenchimento dos dados (técnico sem envio)</a:t>
          </a:r>
        </a:p>
      </dgm:t>
    </dgm:pt>
    <dgm:pt modelId="{58D2DBEB-0C27-48E0-A324-74423448F88C}" type="parTrans" cxnId="{0A341E9B-A7B9-456B-A94D-7B32D27E5376}">
      <dgm:prSet/>
      <dgm:spPr/>
      <dgm:t>
        <a:bodyPr/>
        <a:lstStyle/>
        <a:p>
          <a:endParaRPr lang="pt-BR"/>
        </a:p>
      </dgm:t>
    </dgm:pt>
    <dgm:pt modelId="{B7F8F511-7977-4B5C-9BA5-519DE4C61C39}" type="sibTrans" cxnId="{0A341E9B-A7B9-456B-A94D-7B32D27E5376}">
      <dgm:prSet/>
      <dgm:spPr/>
      <dgm:t>
        <a:bodyPr/>
        <a:lstStyle/>
        <a:p>
          <a:endParaRPr lang="pt-BR"/>
        </a:p>
      </dgm:t>
    </dgm:pt>
    <dgm:pt modelId="{2BB0CC9A-FCC6-4705-9670-897DCF1F3017}" type="pres">
      <dgm:prSet presAssocID="{B01BA998-5195-417F-9A9E-37D739C3B69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70B5536-3172-4421-A5B1-8B11358C577E}" type="pres">
      <dgm:prSet presAssocID="{07658A69-1ABD-4705-A564-831912F07FEC}" presName="horFlow" presStyleCnt="0"/>
      <dgm:spPr/>
    </dgm:pt>
    <dgm:pt modelId="{568FD5AF-FDC5-4847-823B-23EB275890CB}" type="pres">
      <dgm:prSet presAssocID="{07658A69-1ABD-4705-A564-831912F07FEC}" presName="bigChev" presStyleLbl="node1" presStyleIdx="0" presStyleCnt="3" custScaleX="232747" custScaleY="249606" custLinFactNeighborX="-2189" custLinFactNeighborY="-97171"/>
      <dgm:spPr/>
    </dgm:pt>
    <dgm:pt modelId="{EB888433-AB8E-4F9D-AE9B-CD78783010EC}" type="pres">
      <dgm:prSet presAssocID="{597A796E-F959-47E4-A59B-C3235985590E}" presName="parTrans" presStyleCnt="0"/>
      <dgm:spPr/>
    </dgm:pt>
    <dgm:pt modelId="{E3FCFBBE-D45E-4E5C-AD2E-41E5D2D3C60D}" type="pres">
      <dgm:prSet presAssocID="{2C1B78C1-553E-4395-BCD5-1804357ECEFC}" presName="node" presStyleLbl="alignAccFollowNode1" presStyleIdx="0" presStyleCnt="6" custScaleX="565168" custScaleY="296586" custLinFactY="-17073" custLinFactNeighborX="-77997" custLinFactNeighborY="-100000">
        <dgm:presLayoutVars>
          <dgm:bulletEnabled val="1"/>
        </dgm:presLayoutVars>
      </dgm:prSet>
      <dgm:spPr/>
    </dgm:pt>
    <dgm:pt modelId="{B1359A13-21EF-4FEB-81B5-76927A86A34A}" type="pres">
      <dgm:prSet presAssocID="{179051D6-DDE1-453A-8AFF-E026368559F3}" presName="sibTrans" presStyleCnt="0"/>
      <dgm:spPr/>
    </dgm:pt>
    <dgm:pt modelId="{CAFE0587-27A5-468F-AE1C-58CE6E9C7B6A}" type="pres">
      <dgm:prSet presAssocID="{0485821E-6AB2-494F-9F6F-0ACB2A02B03C}" presName="node" presStyleLbl="alignAccFollowNode1" presStyleIdx="1" presStyleCnt="6" custScaleX="836879" custScaleY="297326" custLinFactX="-1671" custLinFactY="-17073" custLinFactNeighborX="-100000" custLinFactNeighborY="-100000">
        <dgm:presLayoutVars>
          <dgm:bulletEnabled val="1"/>
        </dgm:presLayoutVars>
      </dgm:prSet>
      <dgm:spPr/>
    </dgm:pt>
    <dgm:pt modelId="{F9F30FF0-910C-4712-A94D-744EA9EA97DB}" type="pres">
      <dgm:prSet presAssocID="{07658A69-1ABD-4705-A564-831912F07FEC}" presName="vSp" presStyleCnt="0"/>
      <dgm:spPr/>
    </dgm:pt>
    <dgm:pt modelId="{59C3408F-B7AD-43F6-A746-E14DCBA490F9}" type="pres">
      <dgm:prSet presAssocID="{49634158-F70C-4B95-AA2B-17EC8F557056}" presName="horFlow" presStyleCnt="0"/>
      <dgm:spPr/>
    </dgm:pt>
    <dgm:pt modelId="{B09A3FAB-6284-404F-BE28-8CB0AFA95081}" type="pres">
      <dgm:prSet presAssocID="{49634158-F70C-4B95-AA2B-17EC8F557056}" presName="bigChev" presStyleLbl="node1" presStyleIdx="1" presStyleCnt="3" custScaleX="300908" custScaleY="176105" custLinFactNeighborX="-2190" custLinFactNeighborY="-40873"/>
      <dgm:spPr/>
    </dgm:pt>
    <dgm:pt modelId="{FF2778E5-EBAC-4C08-9964-E7B9AA1C9FC5}" type="pres">
      <dgm:prSet presAssocID="{10D14D21-683F-4F20-AE1D-E7A9C614FF86}" presName="parTrans" presStyleCnt="0"/>
      <dgm:spPr/>
    </dgm:pt>
    <dgm:pt modelId="{BDEFCCCC-4404-4486-9A9C-4AF5BC9A06A9}" type="pres">
      <dgm:prSet presAssocID="{34FCDF54-83A4-4859-979E-93C04C502976}" presName="node" presStyleLbl="alignAccFollowNode1" presStyleIdx="2" presStyleCnt="6" custScaleX="645944" custScaleY="208117" custLinFactNeighborX="32546" custLinFactNeighborY="-40832">
        <dgm:presLayoutVars>
          <dgm:bulletEnabled val="1"/>
        </dgm:presLayoutVars>
      </dgm:prSet>
      <dgm:spPr/>
    </dgm:pt>
    <dgm:pt modelId="{C3CC2448-720A-4A2D-8099-D3AFEE8B5157}" type="pres">
      <dgm:prSet presAssocID="{948B2CC1-2B39-4865-B44B-2F079C9EDC48}" presName="sibTrans" presStyleCnt="0"/>
      <dgm:spPr/>
    </dgm:pt>
    <dgm:pt modelId="{4A69702A-79CD-4FFD-97D4-BC972CA121EC}" type="pres">
      <dgm:prSet presAssocID="{EA36E328-5C35-478C-BE56-7860887FBFC4}" presName="node" presStyleLbl="alignAccFollowNode1" presStyleIdx="3" presStyleCnt="6" custScaleX="742985" custScaleY="209921" custLinFactNeighborX="2451" custLinFactNeighborY="-42828">
        <dgm:presLayoutVars>
          <dgm:bulletEnabled val="1"/>
        </dgm:presLayoutVars>
      </dgm:prSet>
      <dgm:spPr/>
    </dgm:pt>
    <dgm:pt modelId="{0A5A8D91-FBC6-4A99-8AB3-69F27C3BA079}" type="pres">
      <dgm:prSet presAssocID="{49634158-F70C-4B95-AA2B-17EC8F557056}" presName="vSp" presStyleCnt="0"/>
      <dgm:spPr/>
    </dgm:pt>
    <dgm:pt modelId="{B6C6E353-CDA6-41FF-851C-8ECF6C86092B}" type="pres">
      <dgm:prSet presAssocID="{70040393-D84E-4720-9C43-EE8583F824B7}" presName="horFlow" presStyleCnt="0"/>
      <dgm:spPr/>
    </dgm:pt>
    <dgm:pt modelId="{43103CBC-A884-4E17-82BA-C596BD1C5A93}" type="pres">
      <dgm:prSet presAssocID="{70040393-D84E-4720-9C43-EE8583F824B7}" presName="bigChev" presStyleLbl="node1" presStyleIdx="2" presStyleCnt="3" custScaleX="271014" custScaleY="212153" custLinFactX="100807" custLinFactNeighborX="200000" custLinFactNeighborY="-15705"/>
      <dgm:spPr/>
    </dgm:pt>
    <dgm:pt modelId="{3A96DD36-E7DD-42B9-858F-CD6728FFB980}" type="pres">
      <dgm:prSet presAssocID="{F412CE6D-9EAC-4424-BF41-AB29000B2E8A}" presName="parTrans" presStyleCnt="0"/>
      <dgm:spPr/>
    </dgm:pt>
    <dgm:pt modelId="{A1AD29C6-4175-4D05-A498-96CBB9D732FC}" type="pres">
      <dgm:prSet presAssocID="{0A7F1CA7-D286-4941-BBA0-8DB4A1733EDC}" presName="node" presStyleLbl="alignAccFollowNode1" presStyleIdx="4" presStyleCnt="6" custScaleX="730018" custScaleY="305881" custLinFactX="133876" custLinFactNeighborX="200000" custLinFactNeighborY="32951">
        <dgm:presLayoutVars>
          <dgm:bulletEnabled val="1"/>
        </dgm:presLayoutVars>
      </dgm:prSet>
      <dgm:spPr/>
    </dgm:pt>
    <dgm:pt modelId="{C2FBFB4B-6126-4EC6-A6E1-089C140EF95D}" type="pres">
      <dgm:prSet presAssocID="{11ED4ED9-3EFE-415D-8E0F-0534F2570B87}" presName="sibTrans" presStyleCnt="0"/>
      <dgm:spPr/>
    </dgm:pt>
    <dgm:pt modelId="{400C8769-F582-45F1-8E72-6078388E39CB}" type="pres">
      <dgm:prSet presAssocID="{3F58645D-6B1F-4280-B86B-8F988B0AD664}" presName="node" presStyleLbl="alignAccFollowNode1" presStyleIdx="5" presStyleCnt="6" custAng="10800000" custFlipVert="1" custFlipHor="1" custScaleX="508238" custScaleY="265814" custLinFactX="121411" custLinFactNeighborX="200000" custLinFactNeighborY="41541">
        <dgm:presLayoutVars>
          <dgm:bulletEnabled val="1"/>
        </dgm:presLayoutVars>
      </dgm:prSet>
      <dgm:spPr/>
    </dgm:pt>
  </dgm:ptLst>
  <dgm:cxnLst>
    <dgm:cxn modelId="{6F074F01-F9BB-48DC-A1C0-E3AD41D11CCC}" type="presOf" srcId="{49634158-F70C-4B95-AA2B-17EC8F557056}" destId="{B09A3FAB-6284-404F-BE28-8CB0AFA95081}" srcOrd="0" destOrd="0" presId="urn:microsoft.com/office/officeart/2005/8/layout/lProcess3"/>
    <dgm:cxn modelId="{02C52703-0E4E-4E46-B181-560794EEC703}" srcId="{07658A69-1ABD-4705-A564-831912F07FEC}" destId="{0485821E-6AB2-494F-9F6F-0ACB2A02B03C}" srcOrd="1" destOrd="0" parTransId="{0E3BD184-9863-49D4-9082-004FC52AB6E6}" sibTransId="{BD08A636-5C25-45FD-8EB6-CD125D051E2C}"/>
    <dgm:cxn modelId="{11AF5303-C2A5-4538-911B-27DDA0AABDE5}" type="presOf" srcId="{0A7F1CA7-D286-4941-BBA0-8DB4A1733EDC}" destId="{A1AD29C6-4175-4D05-A498-96CBB9D732FC}" srcOrd="0" destOrd="0" presId="urn:microsoft.com/office/officeart/2005/8/layout/lProcess3"/>
    <dgm:cxn modelId="{00C53904-7F03-4BC0-ADA4-D8A1C5C704F3}" srcId="{07658A69-1ABD-4705-A564-831912F07FEC}" destId="{2C1B78C1-553E-4395-BCD5-1804357ECEFC}" srcOrd="0" destOrd="0" parTransId="{597A796E-F959-47E4-A59B-C3235985590E}" sibTransId="{179051D6-DDE1-453A-8AFF-E026368559F3}"/>
    <dgm:cxn modelId="{F6FD2E18-FE0B-43A3-AD18-4666D91F228A}" type="presOf" srcId="{0485821E-6AB2-494F-9F6F-0ACB2A02B03C}" destId="{CAFE0587-27A5-468F-AE1C-58CE6E9C7B6A}" srcOrd="0" destOrd="0" presId="urn:microsoft.com/office/officeart/2005/8/layout/lProcess3"/>
    <dgm:cxn modelId="{0B608F3B-3F68-44D6-BA57-8C42BE63F11B}" type="presOf" srcId="{07658A69-1ABD-4705-A564-831912F07FEC}" destId="{568FD5AF-FDC5-4847-823B-23EB275890CB}" srcOrd="0" destOrd="0" presId="urn:microsoft.com/office/officeart/2005/8/layout/lProcess3"/>
    <dgm:cxn modelId="{CB28275F-6466-4CF7-9F9F-E3EE82CC29E7}" srcId="{49634158-F70C-4B95-AA2B-17EC8F557056}" destId="{EA36E328-5C35-478C-BE56-7860887FBFC4}" srcOrd="1" destOrd="0" parTransId="{D44C7E69-B8E8-408A-9E7C-190A56F36B38}" sibTransId="{14FD7D80-9560-4B65-A69A-71AB2F517542}"/>
    <dgm:cxn modelId="{E00EEB61-B2FD-4C6C-9868-D53F9950EEF3}" type="presOf" srcId="{B01BA998-5195-417F-9A9E-37D739C3B69F}" destId="{2BB0CC9A-FCC6-4705-9670-897DCF1F3017}" srcOrd="0" destOrd="0" presId="urn:microsoft.com/office/officeart/2005/8/layout/lProcess3"/>
    <dgm:cxn modelId="{DBBD726A-39E9-4132-9C82-AC99BD487F7D}" srcId="{B01BA998-5195-417F-9A9E-37D739C3B69F}" destId="{70040393-D84E-4720-9C43-EE8583F824B7}" srcOrd="2" destOrd="0" parTransId="{5146DE01-350C-4F54-B86D-139ACF4A43E1}" sibTransId="{A3C7BDCB-8DB0-4368-8B8C-EA8837B02475}"/>
    <dgm:cxn modelId="{20317070-2446-4719-BE5C-EB098CEA49E5}" type="presOf" srcId="{3F58645D-6B1F-4280-B86B-8F988B0AD664}" destId="{400C8769-F582-45F1-8E72-6078388E39CB}" srcOrd="0" destOrd="0" presId="urn:microsoft.com/office/officeart/2005/8/layout/lProcess3"/>
    <dgm:cxn modelId="{11BA5158-C751-4445-9A08-A12FEF629340}" srcId="{B01BA998-5195-417F-9A9E-37D739C3B69F}" destId="{49634158-F70C-4B95-AA2B-17EC8F557056}" srcOrd="1" destOrd="0" parTransId="{6220AA7F-3B22-4B96-BEC4-6F636EEDBD26}" sibTransId="{38545AD3-9136-4332-BC7B-2D21E225EC4A}"/>
    <dgm:cxn modelId="{B4556D7D-1C1C-4B15-A90A-674B88FF193E}" type="presOf" srcId="{EA36E328-5C35-478C-BE56-7860887FBFC4}" destId="{4A69702A-79CD-4FFD-97D4-BC972CA121EC}" srcOrd="0" destOrd="0" presId="urn:microsoft.com/office/officeart/2005/8/layout/lProcess3"/>
    <dgm:cxn modelId="{E49D8196-04EC-4F96-8F0A-06F08F8C030F}" srcId="{49634158-F70C-4B95-AA2B-17EC8F557056}" destId="{34FCDF54-83A4-4859-979E-93C04C502976}" srcOrd="0" destOrd="0" parTransId="{10D14D21-683F-4F20-AE1D-E7A9C614FF86}" sibTransId="{948B2CC1-2B39-4865-B44B-2F079C9EDC48}"/>
    <dgm:cxn modelId="{0A341E9B-A7B9-456B-A94D-7B32D27E5376}" srcId="{70040393-D84E-4720-9C43-EE8583F824B7}" destId="{3F58645D-6B1F-4280-B86B-8F988B0AD664}" srcOrd="1" destOrd="0" parTransId="{58D2DBEB-0C27-48E0-A324-74423448F88C}" sibTransId="{B7F8F511-7977-4B5C-9BA5-519DE4C61C39}"/>
    <dgm:cxn modelId="{098A19AD-C7BB-40D3-8727-1E5CF49249A1}" type="presOf" srcId="{70040393-D84E-4720-9C43-EE8583F824B7}" destId="{43103CBC-A884-4E17-82BA-C596BD1C5A93}" srcOrd="0" destOrd="0" presId="urn:microsoft.com/office/officeart/2005/8/layout/lProcess3"/>
    <dgm:cxn modelId="{B8BFBAE3-1AD1-4E2C-8137-953C13F1A23A}" srcId="{B01BA998-5195-417F-9A9E-37D739C3B69F}" destId="{07658A69-1ABD-4705-A564-831912F07FEC}" srcOrd="0" destOrd="0" parTransId="{9A294041-6246-4F70-8A4C-5C841FDCA1E9}" sibTransId="{22B37633-2688-44AC-9DDF-CAD8FC06DC7A}"/>
    <dgm:cxn modelId="{BF0019E6-CB65-4972-B3E8-5C9736490780}" type="presOf" srcId="{2C1B78C1-553E-4395-BCD5-1804357ECEFC}" destId="{E3FCFBBE-D45E-4E5C-AD2E-41E5D2D3C60D}" srcOrd="0" destOrd="0" presId="urn:microsoft.com/office/officeart/2005/8/layout/lProcess3"/>
    <dgm:cxn modelId="{ABD69FEE-6B83-4B99-BC4C-A7EF62EC3B3B}" type="presOf" srcId="{34FCDF54-83A4-4859-979E-93C04C502976}" destId="{BDEFCCCC-4404-4486-9A9C-4AF5BC9A06A9}" srcOrd="0" destOrd="0" presId="urn:microsoft.com/office/officeart/2005/8/layout/lProcess3"/>
    <dgm:cxn modelId="{C8FFF7F7-A0D2-4315-98EC-0E3898932820}" srcId="{70040393-D84E-4720-9C43-EE8583F824B7}" destId="{0A7F1CA7-D286-4941-BBA0-8DB4A1733EDC}" srcOrd="0" destOrd="0" parTransId="{F412CE6D-9EAC-4424-BF41-AB29000B2E8A}" sibTransId="{11ED4ED9-3EFE-415D-8E0F-0534F2570B87}"/>
    <dgm:cxn modelId="{64CB39B5-40BC-4F2A-B3E2-FEEA2D1CC00C}" type="presParOf" srcId="{2BB0CC9A-FCC6-4705-9670-897DCF1F3017}" destId="{D70B5536-3172-4421-A5B1-8B11358C577E}" srcOrd="0" destOrd="0" presId="urn:microsoft.com/office/officeart/2005/8/layout/lProcess3"/>
    <dgm:cxn modelId="{DC699560-0D41-4548-AE54-5597A5A11571}" type="presParOf" srcId="{D70B5536-3172-4421-A5B1-8B11358C577E}" destId="{568FD5AF-FDC5-4847-823B-23EB275890CB}" srcOrd="0" destOrd="0" presId="urn:microsoft.com/office/officeart/2005/8/layout/lProcess3"/>
    <dgm:cxn modelId="{06A90BF8-699E-497E-AD6A-CB04DB4F2E01}" type="presParOf" srcId="{D70B5536-3172-4421-A5B1-8B11358C577E}" destId="{EB888433-AB8E-4F9D-AE9B-CD78783010EC}" srcOrd="1" destOrd="0" presId="urn:microsoft.com/office/officeart/2005/8/layout/lProcess3"/>
    <dgm:cxn modelId="{8C97F28A-424C-4DD3-A813-18C52A200A99}" type="presParOf" srcId="{D70B5536-3172-4421-A5B1-8B11358C577E}" destId="{E3FCFBBE-D45E-4E5C-AD2E-41E5D2D3C60D}" srcOrd="2" destOrd="0" presId="urn:microsoft.com/office/officeart/2005/8/layout/lProcess3"/>
    <dgm:cxn modelId="{D1BD5D16-682A-4D07-855F-D77AE25764BF}" type="presParOf" srcId="{D70B5536-3172-4421-A5B1-8B11358C577E}" destId="{B1359A13-21EF-4FEB-81B5-76927A86A34A}" srcOrd="3" destOrd="0" presId="urn:microsoft.com/office/officeart/2005/8/layout/lProcess3"/>
    <dgm:cxn modelId="{F31934B3-5F44-408C-A228-48175F3D0416}" type="presParOf" srcId="{D70B5536-3172-4421-A5B1-8B11358C577E}" destId="{CAFE0587-27A5-468F-AE1C-58CE6E9C7B6A}" srcOrd="4" destOrd="0" presId="urn:microsoft.com/office/officeart/2005/8/layout/lProcess3"/>
    <dgm:cxn modelId="{09A799FF-571A-4673-855F-1253208E6162}" type="presParOf" srcId="{2BB0CC9A-FCC6-4705-9670-897DCF1F3017}" destId="{F9F30FF0-910C-4712-A94D-744EA9EA97DB}" srcOrd="1" destOrd="0" presId="urn:microsoft.com/office/officeart/2005/8/layout/lProcess3"/>
    <dgm:cxn modelId="{0F0900C1-1F7C-4DD1-B921-9035900D1D6D}" type="presParOf" srcId="{2BB0CC9A-FCC6-4705-9670-897DCF1F3017}" destId="{59C3408F-B7AD-43F6-A746-E14DCBA490F9}" srcOrd="2" destOrd="0" presId="urn:microsoft.com/office/officeart/2005/8/layout/lProcess3"/>
    <dgm:cxn modelId="{4DC76828-E6D9-46B0-882D-B04B10FBEA7D}" type="presParOf" srcId="{59C3408F-B7AD-43F6-A746-E14DCBA490F9}" destId="{B09A3FAB-6284-404F-BE28-8CB0AFA95081}" srcOrd="0" destOrd="0" presId="urn:microsoft.com/office/officeart/2005/8/layout/lProcess3"/>
    <dgm:cxn modelId="{409F382B-565C-4901-9980-69E803F6456C}" type="presParOf" srcId="{59C3408F-B7AD-43F6-A746-E14DCBA490F9}" destId="{FF2778E5-EBAC-4C08-9964-E7B9AA1C9FC5}" srcOrd="1" destOrd="0" presId="urn:microsoft.com/office/officeart/2005/8/layout/lProcess3"/>
    <dgm:cxn modelId="{DEAFBF25-601A-4E68-82F6-4D9A1B0B3CA1}" type="presParOf" srcId="{59C3408F-B7AD-43F6-A746-E14DCBA490F9}" destId="{BDEFCCCC-4404-4486-9A9C-4AF5BC9A06A9}" srcOrd="2" destOrd="0" presId="urn:microsoft.com/office/officeart/2005/8/layout/lProcess3"/>
    <dgm:cxn modelId="{55A61CD3-823D-4B9F-AC35-A9BC289AF745}" type="presParOf" srcId="{59C3408F-B7AD-43F6-A746-E14DCBA490F9}" destId="{C3CC2448-720A-4A2D-8099-D3AFEE8B5157}" srcOrd="3" destOrd="0" presId="urn:microsoft.com/office/officeart/2005/8/layout/lProcess3"/>
    <dgm:cxn modelId="{6F13A5D7-B2EC-456D-94CC-8508B5B07E7D}" type="presParOf" srcId="{59C3408F-B7AD-43F6-A746-E14DCBA490F9}" destId="{4A69702A-79CD-4FFD-97D4-BC972CA121EC}" srcOrd="4" destOrd="0" presId="urn:microsoft.com/office/officeart/2005/8/layout/lProcess3"/>
    <dgm:cxn modelId="{239B6906-D589-499C-A197-FEB498248ECD}" type="presParOf" srcId="{2BB0CC9A-FCC6-4705-9670-897DCF1F3017}" destId="{0A5A8D91-FBC6-4A99-8AB3-69F27C3BA079}" srcOrd="3" destOrd="0" presId="urn:microsoft.com/office/officeart/2005/8/layout/lProcess3"/>
    <dgm:cxn modelId="{5E973217-FEE7-48B9-AD40-5ECE7221C7E5}" type="presParOf" srcId="{2BB0CC9A-FCC6-4705-9670-897DCF1F3017}" destId="{B6C6E353-CDA6-41FF-851C-8ECF6C86092B}" srcOrd="4" destOrd="0" presId="urn:microsoft.com/office/officeart/2005/8/layout/lProcess3"/>
    <dgm:cxn modelId="{0A31E6A8-173B-443E-BE71-7FA8C37DBA8B}" type="presParOf" srcId="{B6C6E353-CDA6-41FF-851C-8ECF6C86092B}" destId="{43103CBC-A884-4E17-82BA-C596BD1C5A93}" srcOrd="0" destOrd="0" presId="urn:microsoft.com/office/officeart/2005/8/layout/lProcess3"/>
    <dgm:cxn modelId="{74951B79-8EAD-4D82-B54D-C7C0B1F09AFF}" type="presParOf" srcId="{B6C6E353-CDA6-41FF-851C-8ECF6C86092B}" destId="{3A96DD36-E7DD-42B9-858F-CD6728FFB980}" srcOrd="1" destOrd="0" presId="urn:microsoft.com/office/officeart/2005/8/layout/lProcess3"/>
    <dgm:cxn modelId="{60EE196D-4F9C-4B48-B861-3FFB3802060D}" type="presParOf" srcId="{B6C6E353-CDA6-41FF-851C-8ECF6C86092B}" destId="{A1AD29C6-4175-4D05-A498-96CBB9D732FC}" srcOrd="2" destOrd="0" presId="urn:microsoft.com/office/officeart/2005/8/layout/lProcess3"/>
    <dgm:cxn modelId="{0DD702AE-963E-40A7-835B-87EC11E7EC76}" type="presParOf" srcId="{B6C6E353-CDA6-41FF-851C-8ECF6C86092B}" destId="{C2FBFB4B-6126-4EC6-A6E1-089C140EF95D}" srcOrd="3" destOrd="0" presId="urn:microsoft.com/office/officeart/2005/8/layout/lProcess3"/>
    <dgm:cxn modelId="{70FDD660-865E-466B-A5CC-EF5D5DD0805A}" type="presParOf" srcId="{B6C6E353-CDA6-41FF-851C-8ECF6C86092B}" destId="{400C8769-F582-45F1-8E72-6078388E39C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9824E-EFAB-481A-94BF-9C421439FE7D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latin typeface="Arial" panose="020B0604020202020204" pitchFamily="34" charset="0"/>
              <a:cs typeface="Arial" panose="020B0604020202020204" pitchFamily="34" charset="0"/>
            </a:rPr>
            <a:t>Incidente</a:t>
          </a:r>
        </a:p>
      </dsp:txBody>
      <dsp:txXfrm rot="-5400000">
        <a:off x="1" y="679096"/>
        <a:ext cx="1352020" cy="579438"/>
      </dsp:txXfrm>
    </dsp:sp>
    <dsp:sp modelId="{C64145BE-C446-4700-8285-18A1F1C801F7}">
      <dsp:nvSpPr>
        <dsp:cNvPr id="0" name=""/>
        <dsp:cNvSpPr/>
      </dsp:nvSpPr>
      <dsp:spPr>
        <a:xfrm rot="5400000">
          <a:off x="4620286" y="-3265179"/>
          <a:ext cx="1255447" cy="7791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Evento ou uma circunstância que poderia ter resultado, ou resultou, em dano desnecessário à saúde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64373"/>
        <a:ext cx="7730693" cy="1132875"/>
      </dsp:txXfrm>
    </dsp:sp>
    <dsp:sp modelId="{40982698-653B-4FA2-AA07-8D6BC4734F5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Evento adverso</a:t>
          </a:r>
          <a:endParaRPr lang="pt-BR" sz="2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419614"/>
        <a:ext cx="1352020" cy="579438"/>
      </dsp:txXfrm>
    </dsp:sp>
    <dsp:sp modelId="{54E1DE85-3432-4400-9399-174292B7E895}">
      <dsp:nvSpPr>
        <dsp:cNvPr id="0" name=""/>
        <dsp:cNvSpPr/>
      </dsp:nvSpPr>
      <dsp:spPr>
        <a:xfrm rot="5400000">
          <a:off x="4620286" y="-1524661"/>
          <a:ext cx="1255447" cy="7791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00"/>
            </a:buClr>
            <a:buSzPts val="1600"/>
            <a:buFont typeface="Arial" panose="020B0604020202020204" pitchFamily="34" charset="0"/>
            <a:buChar char="•"/>
          </a:pPr>
          <a:r>
            <a:rPr lang="pt-BR" sz="2000" kern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Incidente que resulta em dano à saúde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1804891"/>
        <a:ext cx="7730693" cy="1132875"/>
      </dsp:txXfrm>
    </dsp:sp>
    <dsp:sp modelId="{F8BD2242-D426-4D46-BFA2-B57119147ABB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Queixa Técnica</a:t>
          </a:r>
        </a:p>
      </dsp:txBody>
      <dsp:txXfrm rot="-5400000">
        <a:off x="1" y="4160131"/>
        <a:ext cx="1352020" cy="579438"/>
      </dsp:txXfrm>
    </dsp:sp>
    <dsp:sp modelId="{47C72177-1867-406E-98B9-A1A0802988D2}">
      <dsp:nvSpPr>
        <dsp:cNvPr id="0" name=""/>
        <dsp:cNvSpPr/>
      </dsp:nvSpPr>
      <dsp:spPr>
        <a:xfrm rot="5400000">
          <a:off x="4620286" y="215856"/>
          <a:ext cx="1255447" cy="77919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kern="12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Qualquer  notificação  de  suspeita  de  alteração/irregularidade  de um  produto/empresa  relacionada  a  aspectos  técnicos  ou  legais,  e  que  poderá  ou  não causar dano à saúde individual e coletiva.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52020" y="3545408"/>
        <a:ext cx="7730693" cy="113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7CDC6-5705-4F97-A13F-A235F6287DC2}">
      <dsp:nvSpPr>
        <dsp:cNvPr id="0" name=""/>
        <dsp:cNvSpPr/>
      </dsp:nvSpPr>
      <dsp:spPr>
        <a:xfrm>
          <a:off x="2552625" y="2709333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286933"/>
              </a:lnTo>
              <a:lnTo>
                <a:pt x="675382" y="12869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3982" y="3316465"/>
        <a:ext cx="72669" cy="72669"/>
      </dsp:txXfrm>
    </dsp:sp>
    <dsp:sp modelId="{621123FD-A074-4957-BA93-E01979BA9529}">
      <dsp:nvSpPr>
        <dsp:cNvPr id="0" name=""/>
        <dsp:cNvSpPr/>
      </dsp:nvSpPr>
      <dsp:spPr>
        <a:xfrm>
          <a:off x="2552625" y="2663613"/>
          <a:ext cx="6753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5382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73432" y="2692448"/>
        <a:ext cx="33769" cy="33769"/>
      </dsp:txXfrm>
    </dsp:sp>
    <dsp:sp modelId="{1FC103E8-A920-4B23-BE43-5068C5C47751}">
      <dsp:nvSpPr>
        <dsp:cNvPr id="0" name=""/>
        <dsp:cNvSpPr/>
      </dsp:nvSpPr>
      <dsp:spPr>
        <a:xfrm>
          <a:off x="2552625" y="1422400"/>
          <a:ext cx="675382" cy="1286933"/>
        </a:xfrm>
        <a:custGeom>
          <a:avLst/>
          <a:gdLst/>
          <a:ahLst/>
          <a:cxnLst/>
          <a:rect l="0" t="0" r="0" b="0"/>
          <a:pathLst>
            <a:path>
              <a:moveTo>
                <a:pt x="0" y="1286933"/>
              </a:moveTo>
              <a:lnTo>
                <a:pt x="337691" y="1286933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853982" y="2029532"/>
        <a:ext cx="72669" cy="72669"/>
      </dsp:txXfrm>
    </dsp:sp>
    <dsp:sp modelId="{EC694CCC-B589-4191-A545-1FB38BCE8DCC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Cadastro novos </a:t>
          </a:r>
        </a:p>
      </dsp:txBody>
      <dsp:txXfrm>
        <a:off x="-671481" y="2194560"/>
        <a:ext cx="5418667" cy="1029546"/>
      </dsp:txXfrm>
    </dsp:sp>
    <dsp:sp modelId="{AA9F7027-F784-4A5C-A2C2-17C1BD07FBE6}">
      <dsp:nvSpPr>
        <dsp:cNvPr id="0" name=""/>
        <dsp:cNvSpPr/>
      </dsp:nvSpPr>
      <dsp:spPr>
        <a:xfrm>
          <a:off x="3228008" y="9076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Instituições</a:t>
          </a:r>
        </a:p>
      </dsp:txBody>
      <dsp:txXfrm>
        <a:off x="3228008" y="907626"/>
        <a:ext cx="3376913" cy="1029546"/>
      </dsp:txXfrm>
    </dsp:sp>
    <dsp:sp modelId="{FA383940-93CD-4D96-893E-F21128B6744D}">
      <dsp:nvSpPr>
        <dsp:cNvPr id="0" name=""/>
        <dsp:cNvSpPr/>
      </dsp:nvSpPr>
      <dsp:spPr>
        <a:xfrm>
          <a:off x="3228008" y="21945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Gestor de Segurança</a:t>
          </a:r>
        </a:p>
      </dsp:txBody>
      <dsp:txXfrm>
        <a:off x="3228008" y="2194560"/>
        <a:ext cx="3376913" cy="1029546"/>
      </dsp:txXfrm>
    </dsp:sp>
    <dsp:sp modelId="{C7E2BF30-FC29-4939-BEAA-7F414ECABDA3}">
      <dsp:nvSpPr>
        <dsp:cNvPr id="0" name=""/>
        <dsp:cNvSpPr/>
      </dsp:nvSpPr>
      <dsp:spPr>
        <a:xfrm>
          <a:off x="3228008" y="34814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Usuários</a:t>
          </a:r>
        </a:p>
      </dsp:txBody>
      <dsp:txXfrm>
        <a:off x="3228008" y="3481493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FD5AF-FDC5-4847-823B-23EB275890CB}">
      <dsp:nvSpPr>
        <dsp:cNvPr id="0" name=""/>
        <dsp:cNvSpPr/>
      </dsp:nvSpPr>
      <dsp:spPr>
        <a:xfrm>
          <a:off x="0" y="920747"/>
          <a:ext cx="1761538" cy="7556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Cadastro da instituição</a:t>
          </a:r>
        </a:p>
      </dsp:txBody>
      <dsp:txXfrm>
        <a:off x="377827" y="920747"/>
        <a:ext cx="1005884" cy="755654"/>
      </dsp:txXfrm>
    </dsp:sp>
    <dsp:sp modelId="{E3FCFBBE-D45E-4E5C-AD2E-41E5D2D3C60D}">
      <dsp:nvSpPr>
        <dsp:cNvPr id="0" name=""/>
        <dsp:cNvSpPr/>
      </dsp:nvSpPr>
      <dsp:spPr>
        <a:xfrm>
          <a:off x="1596707" y="925955"/>
          <a:ext cx="3550288" cy="7452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http://www1.anvisa.gov.br/cadastramento</a:t>
          </a:r>
        </a:p>
      </dsp:txBody>
      <dsp:txXfrm>
        <a:off x="1969327" y="925955"/>
        <a:ext cx="2805048" cy="745240"/>
      </dsp:txXfrm>
    </dsp:sp>
    <dsp:sp modelId="{CAFE0587-27A5-468F-AE1C-58CE6E9C7B6A}">
      <dsp:nvSpPr>
        <dsp:cNvPr id="0" name=""/>
        <dsp:cNvSpPr/>
      </dsp:nvSpPr>
      <dsp:spPr>
        <a:xfrm>
          <a:off x="5029203" y="925025"/>
          <a:ext cx="5257130" cy="74710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Associar Responsável Legal e Gestor de Segurança, aguardando autorização da ANVISA</a:t>
          </a:r>
        </a:p>
      </dsp:txBody>
      <dsp:txXfrm>
        <a:off x="5402753" y="925025"/>
        <a:ext cx="4510030" cy="747100"/>
      </dsp:txXfrm>
    </dsp:sp>
    <dsp:sp modelId="{B09A3FAB-6284-404F-BE28-8CB0AFA95081}">
      <dsp:nvSpPr>
        <dsp:cNvPr id="0" name=""/>
        <dsp:cNvSpPr/>
      </dsp:nvSpPr>
      <dsp:spPr>
        <a:xfrm>
          <a:off x="0" y="1889221"/>
          <a:ext cx="2277412" cy="5331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Cadastro do NSP</a:t>
          </a:r>
        </a:p>
      </dsp:txBody>
      <dsp:txXfrm>
        <a:off x="266569" y="1889221"/>
        <a:ext cx="1744274" cy="533138"/>
      </dsp:txXfrm>
    </dsp:sp>
    <dsp:sp modelId="{BDEFCCCC-4404-4486-9A9C-4AF5BC9A06A9}">
      <dsp:nvSpPr>
        <dsp:cNvPr id="0" name=""/>
        <dsp:cNvSpPr/>
      </dsp:nvSpPr>
      <dsp:spPr>
        <a:xfrm>
          <a:off x="2209799" y="1915457"/>
          <a:ext cx="4057709" cy="52294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http://www1.anvisa.gov.br/cadastramento</a:t>
          </a:r>
        </a:p>
      </dsp:txBody>
      <dsp:txXfrm>
        <a:off x="2471270" y="1915457"/>
        <a:ext cx="3534767" cy="522942"/>
      </dsp:txXfrm>
    </dsp:sp>
    <dsp:sp modelId="{4A69702A-79CD-4FFD-97D4-BC972CA121EC}">
      <dsp:nvSpPr>
        <dsp:cNvPr id="0" name=""/>
        <dsp:cNvSpPr/>
      </dsp:nvSpPr>
      <dsp:spPr>
        <a:xfrm>
          <a:off x="6153095" y="1908175"/>
          <a:ext cx="4667304" cy="52747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Aguardar a aprovação da ANVISA</a:t>
          </a:r>
        </a:p>
      </dsp:txBody>
      <dsp:txXfrm>
        <a:off x="6416833" y="1908175"/>
        <a:ext cx="4139829" cy="527475"/>
      </dsp:txXfrm>
    </dsp:sp>
    <dsp:sp modelId="{43103CBC-A884-4E17-82BA-C596BD1C5A93}">
      <dsp:nvSpPr>
        <dsp:cNvPr id="0" name=""/>
        <dsp:cNvSpPr/>
      </dsp:nvSpPr>
      <dsp:spPr>
        <a:xfrm>
          <a:off x="961889" y="2604099"/>
          <a:ext cx="2051160" cy="64226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Cadastro de Usuários</a:t>
          </a:r>
        </a:p>
      </dsp:txBody>
      <dsp:txXfrm>
        <a:off x="1283024" y="2604099"/>
        <a:ext cx="1408891" cy="642269"/>
      </dsp:txXfrm>
    </dsp:sp>
    <dsp:sp modelId="{A1AD29C6-4175-4D05-A498-96CBB9D732FC}">
      <dsp:nvSpPr>
        <dsp:cNvPr id="0" name=""/>
        <dsp:cNvSpPr/>
      </dsp:nvSpPr>
      <dsp:spPr>
        <a:xfrm>
          <a:off x="2971802" y="2671278"/>
          <a:ext cx="4585847" cy="76859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http://www1.anvisa.gov.br/cadastramento</a:t>
          </a:r>
        </a:p>
      </dsp:txBody>
      <dsp:txXfrm>
        <a:off x="3356100" y="2671278"/>
        <a:ext cx="3817251" cy="768596"/>
      </dsp:txXfrm>
    </dsp:sp>
    <dsp:sp modelId="{400C8769-F582-45F1-8E72-6078388E39CB}">
      <dsp:nvSpPr>
        <dsp:cNvPr id="0" name=""/>
        <dsp:cNvSpPr/>
      </dsp:nvSpPr>
      <dsp:spPr>
        <a:xfrm rot="10800000" flipH="1" flipV="1">
          <a:off x="7391401" y="2743201"/>
          <a:ext cx="3192664" cy="66791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Cadastramento responsável pela notificação                gestor NOTIVISA e técnico com envio) e o cadastramento de técnicos dedicados ao preenchimento dos dados (técnico sem envio)</a:t>
          </a:r>
        </a:p>
      </dsp:txBody>
      <dsp:txXfrm rot="-10800000">
        <a:off x="7725361" y="2743201"/>
        <a:ext cx="2524745" cy="66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FD7E7-2426-4B25-8571-E5EF841E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6A60BE-4E43-448E-86E6-95B06FEB0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A45474-FB97-4036-A253-5F89F561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DC6205-7B99-4075-A472-E4675EFB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EF5502-B709-4162-BC2F-BFFA087D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624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CD759-3D4E-4A3E-9F0B-1122504B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5235D6-36F2-4191-B237-94991ACD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F251D1-567C-41A2-9174-78D36D18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21A138-B9BE-4921-BF04-0FD871535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1FBA7-8504-4445-B048-312AF4B2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1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5597E-1826-40EC-8B3D-5578C43F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ABA370-6CA1-435F-89B8-11560C690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58545-4A6B-44FE-9547-35CFD8EE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F6226-0440-4EF2-9412-25992727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F6B7AE-04F5-4176-A709-E52D6143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16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39DB5-185F-4855-8AA5-D276C25B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26CFC9-BFE6-4E83-8DDC-8977CD62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DE4FE91-CD69-4EA7-8DD8-F8C9C671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501719-2E18-4BB6-A6D9-2C307A75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370FDE-65AA-420A-A15D-A5B6C601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168924-A555-412B-9DFD-EA084429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032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59DEA-DED9-49EA-891C-A92072E2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1B4BDC-88A4-404B-B32C-7479FE13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291824-C140-4AA1-BF7A-DD7097031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966FFA-CF5D-44C4-A6CE-7A9C8B1C3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4B5C725-6F10-4622-93A7-FE19BD8B0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30A260-2086-468A-883C-25A65F2E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6EDE3D5-3B3D-4ED5-A00B-AD7B6024B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0A27EFD-BDF8-4FC8-9460-323392A7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37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9857C-FA64-4793-8FDC-9D15FF52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2A9EFA5-CC5D-41D8-9460-55385492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4A86AA-87F6-4975-A028-72DFFECB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D868CD-CFF4-4D5F-AF05-829982F9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142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2C7862C-3859-4169-87AD-78EDDF8E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E4C8A2-FA7A-454D-9126-0EF9D119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A993154-7949-4AF5-B4F2-9CDA6C09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106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02966-CE65-4FBE-A458-6096B05A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FC0928-AF90-48CD-8FD6-DA3A4E4C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9E4387-1849-4D85-883A-F6C0A686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E6FB4FA-9E0D-40D4-9D23-348253BE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40FBA3-66E4-42FF-84B6-82C9EDFE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DD3C76-8668-4104-A0DA-356096CF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3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D5489-85DF-4E91-BCD8-D451FED7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F2A87D-C01E-4F76-AAAF-9808A0805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873908-43CF-4E19-801C-561FA1B2E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EA9B8D-015A-4566-8248-EA40ADE4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ECF272-0EFE-4310-AC19-FDEB6C993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4CDEF-2684-460A-8471-C63B7A5A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520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BF09F-668B-4ECD-8A1F-22D88CA8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788D68-3F46-4D50-9F3F-06BF7A549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A71F8-8295-45A3-A49D-BA20F7B2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7ED82B-5CC6-441F-893C-72824795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221D3B-526B-4345-9FA1-5E874849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442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9E40DE-AD8C-44C6-9FE1-00B69351E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E6FC63-48AC-4294-96BA-257BE18C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E9077-90B5-4B10-A18E-B35C091C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61C9F0-CFCD-4070-B07C-A6DADD84E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C9F282-07C3-4BB1-9C15-795E7EA5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725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538B9E5-E599-43D2-8666-B7E9617B61DA}"/>
              </a:ext>
            </a:extLst>
          </p:cNvPr>
          <p:cNvSpPr/>
          <p:nvPr userDrawn="1"/>
        </p:nvSpPr>
        <p:spPr>
          <a:xfrm>
            <a:off x="0" y="689"/>
            <a:ext cx="12192000" cy="6856622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9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2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F24D84-73E0-414D-A4A0-F3F808689D6C}"/>
              </a:ext>
            </a:extLst>
          </p:cNvPr>
          <p:cNvSpPr/>
          <p:nvPr userDrawn="1"/>
        </p:nvSpPr>
        <p:spPr>
          <a:xfrm>
            <a:off x="9490925" y="689"/>
            <a:ext cx="2701075" cy="68566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349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2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Gráfico 27">
            <a:extLst>
              <a:ext uri="{FF2B5EF4-FFF2-40B4-BE49-F238E27FC236}">
                <a16:creationId xmlns:a16="http://schemas.microsoft.com/office/drawing/2014/main" id="{D28CF3F5-3D7B-47D6-B9C9-19AB77AFC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238" t="3381" r="57208" b="4014"/>
          <a:stretch/>
        </p:blipFill>
        <p:spPr>
          <a:xfrm>
            <a:off x="9783206" y="689"/>
            <a:ext cx="2408794" cy="6852190"/>
          </a:xfrm>
          <a:prstGeom prst="rect">
            <a:avLst/>
          </a:prstGeom>
        </p:spPr>
      </p:pic>
      <p:grpSp>
        <p:nvGrpSpPr>
          <p:cNvPr id="6" name="Agrupar 5"/>
          <p:cNvGrpSpPr/>
          <p:nvPr userDrawn="1"/>
        </p:nvGrpSpPr>
        <p:grpSpPr>
          <a:xfrm>
            <a:off x="7161801" y="6035607"/>
            <a:ext cx="2085937" cy="680355"/>
            <a:chOff x="2616199" y="84921"/>
            <a:chExt cx="3839755" cy="133197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3"/>
            <a:stretch/>
          </p:blipFill>
          <p:spPr>
            <a:xfrm>
              <a:off x="3644900" y="84921"/>
              <a:ext cx="2811054" cy="1331979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57" r="83054"/>
            <a:stretch/>
          </p:blipFill>
          <p:spPr>
            <a:xfrm>
              <a:off x="2616199" y="84921"/>
              <a:ext cx="1028700" cy="1331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49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8D3666-4105-4C69-82C9-EF3E8DBEE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AAF97E-2D54-4ED3-89FE-D89D8E70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78065F-4506-4E5F-847F-F8F7D2CB9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4D6-9745-4864-9B98-273FCB837331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238E6F-A88E-456A-AB80-8DF635011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C05F0A-A747-4988-8BDA-0EFAAABE4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E417-92E9-45E7-A5AE-B9827B5546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0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ten%C3%A7%C3%A3o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1.anvisa.gov.br/cadastrament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dastro.sistemas@anvisa.gov.br" TargetMode="External"/><Relationship Id="rId2" Type="http://schemas.openxmlformats.org/officeDocument/2006/relationships/hyperlink" Target="http://www1.anvisa.gov.br/cadastrament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anvisa.gov.br/cadastramentoUsuario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circulodeestudios-centrohistorico.blogspot.com/2012/08/yosoy132-en-alerta-definen-accione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www.sisvisa.pi.gov.br/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://www.saude.pi.gov.br/divisa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mailto:visapiaui@yahoo.com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1AC6B6-594E-41D2-AF2D-94B5F789757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9387" y="1828800"/>
            <a:ext cx="11190513" cy="3886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ctr">
              <a:buNone/>
              <a:defRPr/>
            </a:pPr>
            <a:endParaRPr lang="pt-BR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5100" b="1" dirty="0">
                <a:latin typeface="Arial" pitchFamily="34" charset="0"/>
                <a:cs typeface="Arial" pitchFamily="34" charset="0"/>
              </a:rPr>
              <a:t>REUNIÃO COM OS HOSPITAIS COM LEITOS DE UTI, média complexidade, oncologia e hemodiálise: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pt-BR" sz="5100" b="1" dirty="0">
                <a:latin typeface="Arial" pitchFamily="34" charset="0"/>
                <a:cs typeface="Arial" pitchFamily="34" charset="0"/>
              </a:rPr>
              <a:t>NOTIVISA e ROI </a:t>
            </a:r>
          </a:p>
          <a:p>
            <a:pPr marL="0" indent="0" algn="ctr">
              <a:buNone/>
              <a:defRPr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20040" indent="-320040" algn="r">
              <a:buNone/>
              <a:defRPr/>
            </a:pPr>
            <a:endParaRPr lang="pt-BR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7" name="Imagem 10">
            <a:extLst>
              <a:ext uri="{FF2B5EF4-FFF2-40B4-BE49-F238E27FC236}">
                <a16:creationId xmlns:a16="http://schemas.microsoft.com/office/drawing/2014/main" id="{2C7B1567-288B-4E1A-8C80-C261DEDA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84" y="181074"/>
            <a:ext cx="1095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Imagem 1">
            <a:extLst>
              <a:ext uri="{FF2B5EF4-FFF2-40B4-BE49-F238E27FC236}">
                <a16:creationId xmlns:a16="http://schemas.microsoft.com/office/drawing/2014/main" id="{517D2FF3-5BD6-4F59-8985-A028069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81" y="58755"/>
            <a:ext cx="109585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C78108A-1C97-45E0-8933-2D431CCB837D}"/>
              </a:ext>
            </a:extLst>
          </p:cNvPr>
          <p:cNvSpPr txBox="1"/>
          <p:nvPr/>
        </p:nvSpPr>
        <p:spPr>
          <a:xfrm>
            <a:off x="2180810" y="1465576"/>
            <a:ext cx="7830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Governo do Estado do Piauí 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Secretaria de Estado da Saúde do Piauí – SESAPI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Superintendência de Atenção Primária à Saúde e Municípios - SUPAT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Diretoria de Vigilância Sanitária do Estado do Piauí - DIVISA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ED000B44-20DD-4492-8DA7-81D31A16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55" y="181074"/>
            <a:ext cx="1814316" cy="1107653"/>
          </a:xfrm>
          <a:prstGeom prst="rect">
            <a:avLst/>
          </a:prstGeom>
        </p:spPr>
      </p:pic>
      <p:pic>
        <p:nvPicPr>
          <p:cNvPr id="12" name="Picture 2" descr="Logo saude horizontal">
            <a:extLst>
              <a:ext uri="{FF2B5EF4-FFF2-40B4-BE49-F238E27FC236}">
                <a16:creationId xmlns:a16="http://schemas.microsoft.com/office/drawing/2014/main" id="{07F37001-05C4-4C11-9BD6-C4E3B2EF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4644" y="366088"/>
            <a:ext cx="2591272" cy="7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7CE9CED-A0FF-4947-B9E2-79A9F581A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9" y="101715"/>
            <a:ext cx="2051172" cy="1268413"/>
          </a:xfrm>
          <a:prstGeom prst="rect">
            <a:avLst/>
          </a:prstGeom>
          <a:noFill/>
        </p:spPr>
      </p:pic>
      <p:pic>
        <p:nvPicPr>
          <p:cNvPr id="14" name="Picture 4" descr="Logo sus">
            <a:extLst>
              <a:ext uri="{FF2B5EF4-FFF2-40B4-BE49-F238E27FC236}">
                <a16:creationId xmlns:a16="http://schemas.microsoft.com/office/drawing/2014/main" id="{9E53A4D8-6564-4F1B-A0EA-A2C946BB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99" y="314642"/>
            <a:ext cx="1405135" cy="7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Lupa com preenchimento sólido">
            <a:extLst>
              <a:ext uri="{FF2B5EF4-FFF2-40B4-BE49-F238E27FC236}">
                <a16:creationId xmlns:a16="http://schemas.microsoft.com/office/drawing/2014/main" id="{0A46571F-23B4-4BB7-B0A4-C092A37A2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0008" y="4791897"/>
            <a:ext cx="2142198" cy="227211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D0A1C08D-AC44-4787-B300-934BB3F4A06B}"/>
              </a:ext>
            </a:extLst>
          </p:cNvPr>
          <p:cNvSpPr txBox="1"/>
          <p:nvPr/>
        </p:nvSpPr>
        <p:spPr>
          <a:xfrm>
            <a:off x="2936643" y="5392424"/>
            <a:ext cx="60960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2021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2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B24FE-1C60-9F4F-B4FC-1DEABC6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0701683" cy="1219200"/>
          </a:xfrm>
        </p:spPr>
        <p:txBody>
          <a:bodyPr>
            <a:normAutofit fontScale="90000"/>
          </a:bodyPr>
          <a:lstStyle/>
          <a:p>
            <a:pPr lvl="0" algn="ctr"/>
            <a:br>
              <a:rPr lang="pt-BR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Notivisa: módulo assistência à saúde 2.0</a:t>
            </a:r>
            <a:b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Classificação dos Eventos Adversos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80B81-ACA5-DA4C-85F1-8BDBB1AAB6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10059100" cy="4343399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9600" b="1" i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r>
              <a:rPr lang="pt-BR" sz="9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Never </a:t>
            </a:r>
            <a:r>
              <a:rPr lang="pt-BR" sz="9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events</a:t>
            </a:r>
            <a:r>
              <a:rPr lang="pt-BR" sz="9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pt-BR" sz="80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Eventos que nunca deveriam ocorrer durante a assistência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6200" b="1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Óbito ou lesão grave de paciente resultante de falha no seguimento ou na comunicação de resultados de exame de radiologia;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Óbito ou lesão grave de paciente ou colaborador associado à introdução de objeto metálico em área de ressonância magnética;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Óbito ou lesão grave de paciente resultante de perda irrecuperável de amostra biológica insubstituível;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Óbito ou lesão grave de paciente associado à fuga do paciente;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Óbito ou lesão grave de paciente associado ao uso de contenção física ou grades da cama durante a assistência;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Inseminação artificial com o esperma do doador errado ou com o óvulo errado;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7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Alta ou liberação de paciente de qualquer idade que seja incapaz de tomar decisões, para outra pessoa não autorizada.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Tx/>
              <a:buChar char="-"/>
            </a:pPr>
            <a:endParaRPr lang="pt-BR" sz="43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Tx/>
              <a:buChar char="-"/>
            </a:pPr>
            <a:endParaRPr lang="pt-BR" sz="43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None/>
            </a:pPr>
            <a:endParaRPr lang="pt-BR" sz="43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56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5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1500"/>
              <a:buNone/>
            </a:pPr>
            <a:endParaRPr lang="pt-BR" sz="2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690486" y="18738"/>
            <a:ext cx="46839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1200" cap="all" spc="0" normalizeH="0" baseline="0" noProof="0" dirty="0">
              <a:ln w="9000" cmpd="sng">
                <a:solidFill>
                  <a:srgbClr val="64969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4969F">
                      <a:shade val="20000"/>
                      <a:satMod val="245000"/>
                    </a:srgbClr>
                  </a:gs>
                  <a:gs pos="43000">
                    <a:srgbClr val="64969F">
                      <a:satMod val="255000"/>
                    </a:srgbClr>
                  </a:gs>
                  <a:gs pos="48000">
                    <a:srgbClr val="64969F">
                      <a:shade val="85000"/>
                      <a:satMod val="255000"/>
                    </a:srgbClr>
                  </a:gs>
                  <a:gs pos="100000">
                    <a:srgbClr val="64969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all" spc="0" normalizeH="0" baseline="0" noProof="0" dirty="0">
                <a:ln w="9000" cmpd="sng">
                  <a:solidFill>
                    <a:srgbClr val="64969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4969F">
                        <a:shade val="20000"/>
                        <a:satMod val="245000"/>
                      </a:srgbClr>
                    </a:gs>
                    <a:gs pos="43000">
                      <a:srgbClr val="64969F">
                        <a:satMod val="255000"/>
                      </a:srgbClr>
                    </a:gs>
                    <a:gs pos="48000">
                      <a:srgbClr val="64969F">
                        <a:shade val="85000"/>
                        <a:satMod val="255000"/>
                      </a:srgbClr>
                    </a:gs>
                    <a:gs pos="100000">
                      <a:srgbClr val="64969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949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8DD76B-42F2-4549-90CB-5E37D6D80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0472" y="202222"/>
            <a:ext cx="9457128" cy="37622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t-BR" sz="24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Óbitos</a:t>
            </a:r>
            <a:r>
              <a:rPr lang="pt-BR" sz="24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 É o evento adverso mais grave que pode ocorrer relacionado à falha na assistência à saúde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t-BR" sz="800" b="1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t-BR" sz="800" b="1" cap="none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Prazo para notificação e investigação no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sistema Notivisa, segundo art. 10 da RDC nº 36/2013: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t-BR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endParaRPr lang="pt-BR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r>
              <a:rPr lang="pt-BR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pt-BR" b="1" dirty="0"/>
          </a:p>
          <a:p>
            <a:endParaRPr lang="pt-BR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FE645A35-4834-4D49-B516-25491F7AD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62386"/>
              </p:ext>
            </p:extLst>
          </p:nvPr>
        </p:nvGraphicFramePr>
        <p:xfrm>
          <a:off x="1524000" y="2119456"/>
          <a:ext cx="9457128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258">
                  <a:extLst>
                    <a:ext uri="{9D8B030D-6E8A-4147-A177-3AD203B41FA5}">
                      <a16:colId xmlns:a16="http://schemas.microsoft.com/office/drawing/2014/main" val="3810563709"/>
                    </a:ext>
                  </a:extLst>
                </a:gridCol>
                <a:gridCol w="6666870">
                  <a:extLst>
                    <a:ext uri="{9D8B030D-6E8A-4147-A177-3AD203B41FA5}">
                      <a16:colId xmlns:a16="http://schemas.microsoft.com/office/drawing/2014/main" val="802316633"/>
                    </a:ext>
                  </a:extLst>
                </a:gridCol>
              </a:tblGrid>
              <a:tr h="481123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EVENTO ADVERSO X PRAZO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14574"/>
                  </a:ext>
                </a:extLst>
              </a:tr>
              <a:tr h="509477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Óbito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72 horas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967387"/>
                  </a:ext>
                </a:extLst>
              </a:tr>
              <a:tr h="481123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Demais incidente e 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Qualquer momento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sym typeface="Times New Roman"/>
                        </a:rPr>
                        <a:t>Não ultrapasse o 15º dia útil do mês subsequente ao mês de vigilância</a:t>
                      </a:r>
                      <a:endParaRPr lang="pt-BR" alt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22845"/>
                  </a:ext>
                </a:extLst>
              </a:tr>
              <a:tr h="86602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 prazo final para atualização dos dados do evento investigado no sistema é de 60 dias corridos, a contar da data da notificação.</a:t>
                      </a:r>
                      <a:endParaRPr lang="pt-BR" alt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29792"/>
                  </a:ext>
                </a:extLst>
              </a:tr>
            </a:tbl>
          </a:graphicData>
        </a:graphic>
      </p:graphicFrame>
      <p:pic>
        <p:nvPicPr>
          <p:cNvPr id="6" name="Imagem 5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8C823AA5-6B9A-4590-86FF-F04649675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6655" y="202222"/>
            <a:ext cx="1523817" cy="1068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9943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63199" cy="4267200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Núcleos de Segurança do Paciente (NSP) podem realizar notificações de eventos adversos relacionados a assistência à saúde?</a:t>
            </a:r>
          </a:p>
        </p:txBody>
      </p:sp>
    </p:spTree>
    <p:extLst>
      <p:ext uri="{BB962C8B-B14F-4D97-AF65-F5344CB8AC3E}">
        <p14:creationId xmlns:p14="http://schemas.microsoft.com/office/powerpoint/2010/main" val="1843321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E2374-538F-C844-821F-6A9124A6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52" y="277288"/>
            <a:ext cx="3054268" cy="2485402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NOTIFICAR?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B5FFED-CCAD-4BA9-A334-6683F7A95560}"/>
              </a:ext>
            </a:extLst>
          </p:cNvPr>
          <p:cNvSpPr txBox="1"/>
          <p:nvPr/>
        </p:nvSpPr>
        <p:spPr>
          <a:xfrm>
            <a:off x="444277" y="3200400"/>
            <a:ext cx="31095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 realizar ou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atualizar o seu cadastro na Anvisa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ter acesso ao sistema NOTIVISA e poder realizar suas notificações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DA3E59C-E0B4-4563-91E5-897226D0F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504947"/>
              </p:ext>
            </p:extLst>
          </p:nvPr>
        </p:nvGraphicFramePr>
        <p:xfrm>
          <a:off x="419273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578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7E2374-538F-C844-821F-6A9124A6C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52" y="277288"/>
            <a:ext cx="3054268" cy="2485402"/>
          </a:xfrm>
        </p:spPr>
        <p:txBody>
          <a:bodyPr anchor="ctr">
            <a:normAutofit/>
          </a:bodyPr>
          <a:lstStyle/>
          <a:p>
            <a:pPr algn="ctr"/>
            <a:r>
              <a:rPr lang="pt-B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NOTIFICAR?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6B5FFED-CCAD-4BA9-A334-6683F7A95560}"/>
              </a:ext>
            </a:extLst>
          </p:cNvPr>
          <p:cNvSpPr txBox="1"/>
          <p:nvPr/>
        </p:nvSpPr>
        <p:spPr>
          <a:xfrm>
            <a:off x="444277" y="3200400"/>
            <a:ext cx="31095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NSP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 realizar ou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atualizar o seu cadastro na Anvisa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ter acesso ao sistema NOTIVISA e poder realizar suas notificações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04B25E2-26AE-4DF6-A759-FEB61A17E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1802" y="2209800"/>
            <a:ext cx="8130198" cy="144087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marL="0" indent="0" algn="ctr">
              <a:buNone/>
            </a:pP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NoTivisa</a:t>
            </a: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CADASTROS ANTIGOS:</a:t>
            </a:r>
          </a:p>
          <a:p>
            <a:pPr marL="0" indent="0" algn="ctr">
              <a:buNone/>
            </a:pPr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Solicitar mudança de Categoria no Cadastro da Anvisa (NSP)</a:t>
            </a:r>
          </a:p>
          <a:p>
            <a:pPr marL="0" indent="0" algn="ctr">
              <a:buNone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24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25BDB-03DB-EF4C-930B-8081DF3A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76201"/>
            <a:ext cx="8762999" cy="914399"/>
          </a:xfrm>
        </p:spPr>
        <p:txBody>
          <a:bodyPr>
            <a:normAutofit fontScale="90000"/>
          </a:bodyPr>
          <a:lstStyle/>
          <a:p>
            <a:r>
              <a:rPr lang="pt-BR" dirty="0"/>
              <a:t> CADASTRO DE SERVIÇOS DE SAÚDE:</a:t>
            </a:r>
            <a:endParaRPr lang="pt-BR" sz="40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2127616"/>
              </p:ext>
            </p:extLst>
          </p:nvPr>
        </p:nvGraphicFramePr>
        <p:xfrm>
          <a:off x="381000" y="990600"/>
          <a:ext cx="10820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685800"/>
            <a:ext cx="27622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12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9A1E-C17A-0F4B-968A-6C65C1D8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1"/>
            <a:ext cx="8610600" cy="914399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SERVIÇOS DE SAÚDE: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0CAFC-18BA-B940-8AE5-72827FA361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21" y="1295400"/>
            <a:ext cx="10928107" cy="4267199"/>
          </a:xfrm>
        </p:spPr>
        <p:txBody>
          <a:bodyPr>
            <a:normAutofit/>
          </a:bodyPr>
          <a:lstStyle/>
          <a:p>
            <a:r>
              <a:rPr lang="pt-BR" sz="2500" dirty="0"/>
              <a:t>CADASTRO DE INSTITUIÇÃO</a:t>
            </a:r>
            <a:r>
              <a:rPr lang="pt-BR" sz="2500" dirty="0">
                <a:solidFill>
                  <a:srgbClr val="0070C0"/>
                </a:solidFill>
              </a:rPr>
              <a:t>:  </a:t>
            </a:r>
            <a:r>
              <a:rPr lang="pt-BR" sz="3300" cap="none" dirty="0">
                <a:solidFill>
                  <a:srgbClr val="0070C0"/>
                </a:solidFill>
                <a:hlinkClick r:id="rId2"/>
              </a:rPr>
              <a:t>http://www1.anvisa.gov.br/cadastramento</a:t>
            </a:r>
            <a:endParaRPr lang="pt-BR" sz="3300" cap="non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800" cap="non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t-BR" sz="800" cap="none" dirty="0">
              <a:solidFill>
                <a:srgbClr val="0070C0"/>
              </a:solidFill>
            </a:endParaRPr>
          </a:p>
          <a:p>
            <a:pPr marL="449263" indent="-4492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Preencher todos os campos conforme solicitado.</a:t>
            </a:r>
          </a:p>
          <a:p>
            <a:pPr marL="449263" indent="-4492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 Associar responsável legal.</a:t>
            </a:r>
          </a:p>
          <a:p>
            <a:pPr marL="449263" indent="-4492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 Associar o gestor de segurança (pessoa que será responsável por administrar os usuários da instituição. Somente ele poderá cadastrar usuários e atribuir perfil de acesso aos sistemas disponibilizados pela </a:t>
            </a:r>
            <a:r>
              <a:rPr lang="pt-BR" cap="none" dirty="0" err="1">
                <a:latin typeface="Arial" panose="020B0604020202020204" pitchFamily="34" charset="0"/>
                <a:cs typeface="Arial" panose="020B0604020202020204" pitchFamily="34" charset="0"/>
              </a:rPr>
              <a:t>anvisa</a:t>
            </a:r>
            <a:r>
              <a:rPr lang="pt-BR" cap="none" dirty="0">
                <a:latin typeface="Arial" panose="020B0604020202020204" pitchFamily="34" charset="0"/>
                <a:cs typeface="Arial" panose="020B0604020202020204" pitchFamily="34" charset="0"/>
              </a:rPr>
              <a:t> (por exemplo: NOTIVISA). </a:t>
            </a:r>
          </a:p>
          <a:p>
            <a:pPr>
              <a:buFontTx/>
              <a:buChar char="-"/>
            </a:pPr>
            <a:endParaRPr lang="pt-BR" sz="1800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1737"/>
            <a:ext cx="2762250" cy="14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1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9A1E-C17A-0F4B-968A-6C65C1D8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1"/>
            <a:ext cx="8610600" cy="914399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SERVIÇOS DE SAÚDE: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90CAFC-18BA-B940-8AE5-72827FA361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219201"/>
            <a:ext cx="10928107" cy="4267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500" dirty="0"/>
              <a:t>CADASTRO DE INSTITUIÇÃO</a:t>
            </a:r>
            <a:r>
              <a:rPr lang="pt-BR" sz="2500" dirty="0">
                <a:solidFill>
                  <a:srgbClr val="0070C0"/>
                </a:solidFill>
              </a:rPr>
              <a:t>:  </a:t>
            </a:r>
            <a:r>
              <a:rPr lang="pt-BR" sz="3300" cap="none" dirty="0">
                <a:solidFill>
                  <a:srgbClr val="0070C0"/>
                </a:solidFill>
                <a:hlinkClick r:id="rId2"/>
              </a:rPr>
              <a:t>http://www1.anvisa.gov.br/cadastramento</a:t>
            </a:r>
            <a:endParaRPr lang="pt-BR" sz="3300" cap="none" dirty="0">
              <a:solidFill>
                <a:srgbClr val="0070C0"/>
              </a:solidFill>
            </a:endParaRP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Aguardar aprovação do setor de cadastro da Anvisa (em torno de 72h – se não for liberado, favor entrar em contato com </a:t>
            </a:r>
            <a:r>
              <a:rPr lang="pt-BR" sz="2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cadastro.sistemas@anvisa.gov.br</a:t>
            </a:r>
            <a:r>
              <a:rPr lang="pt-BR" sz="2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Retornar ao site do cadastro de instituição, informar o CNPJ do serviço de saúde e clicar na opção: subtipo núcleo de segurança do paciente.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Informar todos os campos solicitados, inclusive gestor de segurança para o NSP (que pode ser o mesmo já cadastrado no cadastro da instituição).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Aguardar aprovação do setor de cadastro da Anvisa, em torno de 72h. </a:t>
            </a:r>
          </a:p>
          <a:p>
            <a:pPr marL="449263" indent="-449263">
              <a:buFont typeface="Wingdings" panose="05000000000000000000" pitchFamily="2" charset="2"/>
              <a:buChar char="ü"/>
            </a:pPr>
            <a:r>
              <a:rPr lang="pt-B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Caso não for liberado, favor entrar em contato com </a:t>
            </a:r>
            <a:r>
              <a:rPr lang="pt-BR" sz="2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(cadastro.sistemas@anvisa.gov.br).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27657"/>
            <a:ext cx="2762250" cy="144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24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71121"/>
            <a:ext cx="8763000" cy="919479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SERVIÇOS DE SAÚDE :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250" y="1143000"/>
            <a:ext cx="114379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Os seguintes PERFIS poderão ser atribuídos: </a:t>
            </a:r>
          </a:p>
          <a:p>
            <a:pPr algn="ctr"/>
            <a:endParaRPr lang="pt-BR" dirty="0"/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Gestor Notivisa: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retificar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(corrigir/complementar) uma notificação enviada,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(acompanhar) todas as notificações realizadas pelos profissionais da instituição 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aprovar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notificações dos técnicos sem permissão de envio.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SEM Permissão de Envio: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retificar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(corrigir/complementar) uma notificação enviada, porém sua notificação só será enviada para o SNVS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aprovada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usuário com perfil “Gestor Notivisa de Instituição”, podendo 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(acompanhar) as suas notificações. 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Técnico Com Permissão de Envio: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retificar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(corrigir/complementar) uma notificação enviada, pode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visualizar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(acompanhar)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suas notificações enviadas. Suas notificações são enviadas diretamente,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aprovação do usuário com perfil “Gestor Notivisa de Instituição”.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aprova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notificações do técnico sem permissão de envio.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8651240" y="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NOVOS</a:t>
            </a:r>
          </a:p>
        </p:txBody>
      </p:sp>
    </p:spTree>
    <p:extLst>
      <p:ext uri="{BB962C8B-B14F-4D97-AF65-F5344CB8AC3E}">
        <p14:creationId xmlns:p14="http://schemas.microsoft.com/office/powerpoint/2010/main" val="388752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71121"/>
            <a:ext cx="8763000" cy="919479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SERVIÇOS DE SAÚDE :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4273" y="753657"/>
            <a:ext cx="114379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Os seguintes PERFIS poderão ser atribuídos: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651240" y="0"/>
            <a:ext cx="2362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all" spc="0" normalizeH="0" baseline="0" noProof="0" dirty="0">
                <a:ln/>
                <a:solidFill>
                  <a:srgbClr val="B80E0F"/>
                </a:solidFill>
                <a:effectLst>
                  <a:outerShdw blurRad="19685" dist="12700" dir="5400000" algn="tl" rotWithShape="0">
                    <a:srgbClr val="B80E0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NOVOS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26287B2-2493-49BE-8E82-1487154E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706205"/>
              </p:ext>
            </p:extLst>
          </p:nvPr>
        </p:nvGraphicFramePr>
        <p:xfrm>
          <a:off x="354628" y="1371600"/>
          <a:ext cx="10937240" cy="474167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086710">
                  <a:extLst>
                    <a:ext uri="{9D8B030D-6E8A-4147-A177-3AD203B41FA5}">
                      <a16:colId xmlns:a16="http://schemas.microsoft.com/office/drawing/2014/main" val="914691795"/>
                    </a:ext>
                  </a:extLst>
                </a:gridCol>
                <a:gridCol w="8850530">
                  <a:extLst>
                    <a:ext uri="{9D8B030D-6E8A-4147-A177-3AD203B41FA5}">
                      <a16:colId xmlns:a16="http://schemas.microsoft.com/office/drawing/2014/main" val="36995717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Gestor </a:t>
                      </a:r>
                      <a:r>
                        <a:rPr lang="pt-BR" sz="1600" b="1" dirty="0" err="1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Notivisa</a:t>
                      </a:r>
                      <a:endParaRPr lang="pt-BR" sz="1600" b="1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0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Pode notificar, pode retificar (corrigir/complementar) uma notificação enviada, pode visualizar (acompanhar) todas as notificações realizadas pelos profissionais da instituição e aprovar as notificações dos técnicos sem permissão de envio.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extLst>
                  <a:ext uri="{0D108BD9-81ED-4DB2-BD59-A6C34878D82A}">
                    <a16:rowId xmlns:a16="http://schemas.microsoft.com/office/drawing/2014/main" val="619608625"/>
                  </a:ext>
                </a:extLst>
              </a:tr>
              <a:tr h="1012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Técnico SEM Permissão de Envio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0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Pode notificar, pode retificar (corrigir/complementar) uma notificação enviada, porém sua notificação só será enviada para o SNVS se aprovada pelo usuário com perfil “Gestor </a:t>
                      </a:r>
                      <a:r>
                        <a:rPr lang="pt-BR" sz="1600" b="0" dirty="0" err="1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Notivisa</a:t>
                      </a: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de Instituição”, podendo  visualizar (acompanhar) as suas notificações.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extLst>
                  <a:ext uri="{0D108BD9-81ED-4DB2-BD59-A6C34878D82A}">
                    <a16:rowId xmlns:a16="http://schemas.microsoft.com/office/drawing/2014/main" val="2314886417"/>
                  </a:ext>
                </a:extLst>
              </a:tr>
              <a:tr h="1286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Técnico Com Permissão de Envio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0" dirty="0">
                        <a:effectLst/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Pode notificar, pode retificar (corrigir/complementar) uma notificação enviada, pode visualizar (acompanhar) apenas as suas notificações enviadas. Suas notificações são enviadas diretamente, sem necessidade de aprovação do usuário com perfil “Gestor </a:t>
                      </a:r>
                      <a:r>
                        <a:rPr lang="pt-BR" sz="1600" b="0" dirty="0" err="1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Notivisa</a:t>
                      </a: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 de Instituição”. Não aprova as notificações do técnico sem permissão de envio.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0" dirty="0">
                          <a:effectLst/>
                          <a:latin typeface="Comic Sans MS" panose="030F0702030302020204" pitchFamily="66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116" marR="41116" marT="0" marB="0"/>
                </a:tc>
                <a:extLst>
                  <a:ext uri="{0D108BD9-81ED-4DB2-BD59-A6C34878D82A}">
                    <a16:rowId xmlns:a16="http://schemas.microsoft.com/office/drawing/2014/main" val="130556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23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8F1089-59E7-A647-AB6B-32EE39D07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Notivisa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F0D6F4-F073-2D43-A780-7B4E058AE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Módulo assistência à saúde</a:t>
            </a:r>
          </a:p>
        </p:txBody>
      </p:sp>
    </p:spTree>
    <p:extLst>
      <p:ext uri="{BB962C8B-B14F-4D97-AF65-F5344CB8AC3E}">
        <p14:creationId xmlns:p14="http://schemas.microsoft.com/office/powerpoint/2010/main" val="412420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03239-7F00-A644-B250-1B87D789B4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24000"/>
            <a:ext cx="10394707" cy="3850585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Após aprovação, o NSP poderá acessar o Cadastro de Usuários para cadastrar os profissionais que poderão ter acesso ao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Notivisa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http://www1.anvisa.gov.br/cadastramento</a:t>
            </a:r>
            <a:endParaRPr lang="pt-BR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91000" y="304800"/>
            <a:ext cx="33576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ATENÇÃO !</a:t>
            </a:r>
          </a:p>
        </p:txBody>
      </p:sp>
    </p:spTree>
    <p:extLst>
      <p:ext uri="{BB962C8B-B14F-4D97-AF65-F5344CB8AC3E}">
        <p14:creationId xmlns:p14="http://schemas.microsoft.com/office/powerpoint/2010/main" val="3232286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10394707" cy="3926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acesse o passo a passo para o Cadastro de Instituições e Cadastro de Usuários, disponível em:</a:t>
            </a:r>
            <a:r>
              <a:rPr lang="pt-BR" dirty="0"/>
              <a:t>  </a:t>
            </a:r>
          </a:p>
          <a:p>
            <a:pPr marL="0" indent="0">
              <a:buNone/>
            </a:pPr>
            <a:r>
              <a:rPr lang="pt-BR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http://www.anvisa.gov.br/hotsite/notivisa/documentos/passo%20a%20passo%20cadastro%20de%20instituição%20e%20usuário%20- %20notivisa2.pdf  </a:t>
            </a:r>
          </a:p>
          <a:p>
            <a:pPr marL="0" indent="0">
              <a:buNone/>
            </a:pPr>
            <a:r>
              <a:rPr lang="pt-BR" sz="24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pt-BR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pt-BR" sz="2400" b="1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400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ENTRE EM CONTATO COM O SETOR DE CADASTRO DA ANVISA:                      </a:t>
            </a:r>
            <a:r>
              <a:rPr lang="pt-BR" sz="2400" b="1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cadastro.sistemas@anvisa.gov.br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038600" y="228600"/>
            <a:ext cx="3359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Dúvidas</a:t>
            </a:r>
          </a:p>
        </p:txBody>
      </p:sp>
    </p:spTree>
    <p:extLst>
      <p:ext uri="{BB962C8B-B14F-4D97-AF65-F5344CB8AC3E}">
        <p14:creationId xmlns:p14="http://schemas.microsoft.com/office/powerpoint/2010/main" val="3540586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60" y="1"/>
            <a:ext cx="8752840" cy="990600"/>
          </a:xfrm>
        </p:spPr>
        <p:txBody>
          <a:bodyPr>
            <a:normAutofit fontScale="90000"/>
          </a:bodyPr>
          <a:lstStyle/>
          <a:p>
            <a:r>
              <a:rPr lang="pt-BR" dirty="0"/>
              <a:t>CADASTRO DE SERVIÇOS DE SAÚDE: 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8763000" y="658306"/>
            <a:ext cx="2667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ANTIGOS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28600" y="1677559"/>
            <a:ext cx="1120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Serviços de saúde que já possuam cadastro no Cadastro de Instituições da Anvisa deverão enviar um e-mail para </a:t>
            </a: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cadastro.sistemas@anvisa.gov.br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solicitar sua “MUDANÇA DE CATEGORIA PARA NÚCLEO DE SEGURANÇA DO PACIENTE”. 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 a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Razão Social, Nome Fantasia, CNPJ e CNES;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Após alterada a CATEGORIA devem acesse o Cadastro de Usuários e redefinir perfis, se necessário: </a:t>
            </a: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http://www1.anvisa.gov.br/cadastramentoUsuario/</a:t>
            </a:r>
            <a:endParaRPr lang="pt-BR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após, deve-se acessar o site da Anvisa para ter acesso ao sistema NOTIVISA.</a:t>
            </a:r>
          </a:p>
        </p:txBody>
      </p:sp>
    </p:spTree>
    <p:extLst>
      <p:ext uri="{BB962C8B-B14F-4D97-AF65-F5344CB8AC3E}">
        <p14:creationId xmlns:p14="http://schemas.microsoft.com/office/powerpoint/2010/main" val="118372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D7A287B-00D4-4A23-9826-181B16F7C520}"/>
              </a:ext>
            </a:extLst>
          </p:cNvPr>
          <p:cNvSpPr/>
          <p:nvPr/>
        </p:nvSpPr>
        <p:spPr>
          <a:xfrm>
            <a:off x="4698059" y="685800"/>
            <a:ext cx="638174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ln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IMPORTANTE</a:t>
            </a:r>
            <a:endParaRPr lang="en-US" sz="5400" b="1" cap="all" spc="0">
              <a:ln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Close de pacotes de comprimidos fechados">
            <a:extLst>
              <a:ext uri="{FF2B5EF4-FFF2-40B4-BE49-F238E27FC236}">
                <a16:creationId xmlns:a16="http://schemas.microsoft.com/office/drawing/2014/main" id="{80B58D9A-8058-4C2B-BC24-6B27BA632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" r="1" b="1"/>
          <a:stretch/>
        </p:blipFill>
        <p:spPr>
          <a:xfrm>
            <a:off x="404380" y="10"/>
            <a:ext cx="3836475" cy="252661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pic>
        <p:nvPicPr>
          <p:cNvPr id="5" name="Imagem 4" descr="Sangue em um tubo de teste">
            <a:extLst>
              <a:ext uri="{FF2B5EF4-FFF2-40B4-BE49-F238E27FC236}">
                <a16:creationId xmlns:a16="http://schemas.microsoft.com/office/drawing/2014/main" id="{7C435873-C5E8-47A7-B213-BFB82C26B5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335"/>
          <a:stretch/>
        </p:blipFill>
        <p:spPr>
          <a:xfrm>
            <a:off x="404380" y="2774242"/>
            <a:ext cx="3836475" cy="2526622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98059" y="2051364"/>
            <a:ext cx="6381741" cy="323746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algn="just"/>
            <a:r>
              <a:rPr lang="en-US" sz="2800" b="1" dirty="0"/>
              <a:t>A </a:t>
            </a:r>
            <a:r>
              <a:rPr lang="en-US" sz="2800" b="1" dirty="0" err="1"/>
              <a:t>notificação</a:t>
            </a:r>
            <a:r>
              <a:rPr lang="en-US" sz="2800" b="1" dirty="0"/>
              <a:t> de </a:t>
            </a:r>
            <a:r>
              <a:rPr lang="en-US" sz="2800" b="1" dirty="0" err="1"/>
              <a:t>eventos</a:t>
            </a:r>
            <a:r>
              <a:rPr lang="en-US" sz="2800" b="1" dirty="0"/>
              <a:t> </a:t>
            </a:r>
            <a:r>
              <a:rPr lang="en-US" sz="2800" b="1" dirty="0" err="1"/>
              <a:t>adversos</a:t>
            </a:r>
            <a:r>
              <a:rPr lang="en-US" sz="2800" b="1" dirty="0"/>
              <a:t> </a:t>
            </a:r>
            <a:r>
              <a:rPr lang="en-US" sz="2800" b="1" dirty="0" err="1"/>
              <a:t>envolvendo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medicamentos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produtos</a:t>
            </a:r>
            <a:r>
              <a:rPr lang="en-US" sz="2800" b="1" dirty="0">
                <a:solidFill>
                  <a:srgbClr val="00B050"/>
                </a:solidFill>
              </a:rPr>
              <a:t> para </a:t>
            </a:r>
            <a:r>
              <a:rPr lang="en-US" sz="2800" b="1" dirty="0" err="1">
                <a:solidFill>
                  <a:srgbClr val="00B050"/>
                </a:solidFill>
              </a:rPr>
              <a:t>saúde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sangue</a:t>
            </a:r>
            <a:r>
              <a:rPr lang="en-US" sz="2800" b="1" dirty="0">
                <a:solidFill>
                  <a:srgbClr val="FF0000"/>
                </a:solidFill>
              </a:rPr>
              <a:t> e </a:t>
            </a:r>
            <a:r>
              <a:rPr lang="en-US" sz="2800" b="1" dirty="0" err="1">
                <a:solidFill>
                  <a:srgbClr val="FF0000"/>
                </a:solidFill>
              </a:rPr>
              <a:t>hemoderivados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continuará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sendo</a:t>
            </a:r>
            <a:r>
              <a:rPr lang="en-US" sz="2800" b="1" dirty="0"/>
              <a:t> </a:t>
            </a:r>
            <a:r>
              <a:rPr lang="en-US" sz="2800" b="1" dirty="0" err="1"/>
              <a:t>realizada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formulários</a:t>
            </a:r>
            <a:r>
              <a:rPr lang="en-US" sz="2800" b="1" dirty="0"/>
              <a:t> </a:t>
            </a:r>
            <a:r>
              <a:rPr lang="en-US" sz="2800" b="1" dirty="0" err="1"/>
              <a:t>próprios</a:t>
            </a:r>
            <a:r>
              <a:rPr lang="en-US" sz="2800" b="1" dirty="0"/>
              <a:t>, que </a:t>
            </a:r>
            <a:r>
              <a:rPr lang="en-US" sz="2800" b="1" dirty="0" err="1"/>
              <a:t>poderão</a:t>
            </a:r>
            <a:r>
              <a:rPr lang="en-US" sz="2800" b="1" dirty="0"/>
              <a:t> ser </a:t>
            </a:r>
            <a:r>
              <a:rPr lang="en-US" sz="2800" b="1" dirty="0" err="1"/>
              <a:t>acessados</a:t>
            </a:r>
            <a:r>
              <a:rPr lang="en-US" sz="2800" b="1" dirty="0"/>
              <a:t> </a:t>
            </a:r>
            <a:r>
              <a:rPr lang="en-US" sz="2800" b="1" dirty="0" err="1"/>
              <a:t>ao</a:t>
            </a:r>
            <a:r>
              <a:rPr lang="en-US" sz="2800" b="1" dirty="0"/>
              <a:t> </a:t>
            </a:r>
            <a:r>
              <a:rPr lang="en-US" sz="2800" b="1" dirty="0" err="1"/>
              <a:t>selecionar</a:t>
            </a:r>
            <a:r>
              <a:rPr lang="en-US" sz="2800" b="1" dirty="0"/>
              <a:t> o </a:t>
            </a:r>
            <a:r>
              <a:rPr lang="en-US" sz="2800" b="1" dirty="0" err="1"/>
              <a:t>botão</a:t>
            </a:r>
            <a:r>
              <a:rPr lang="en-US" sz="2800" b="1" dirty="0"/>
              <a:t> “NOTIFICAR” dessa </a:t>
            </a:r>
            <a:r>
              <a:rPr lang="en-US" sz="2800" b="1" dirty="0" err="1"/>
              <a:t>mesma</a:t>
            </a:r>
            <a:r>
              <a:rPr lang="en-US" sz="2800" b="1" dirty="0"/>
              <a:t> </a:t>
            </a:r>
            <a:r>
              <a:rPr lang="en-US" sz="2800" b="1" dirty="0" err="1"/>
              <a:t>página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69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39012" y="561440"/>
            <a:ext cx="634282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spc="0" dirty="0" err="1">
                <a:ln w="0"/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importante</a:t>
            </a:r>
            <a:endParaRPr lang="en-US" sz="5400" b="1" cap="all" spc="0" dirty="0">
              <a:ln w="0"/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E0F1F8-A014-43B8-9F01-88060B1ED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1" y="457200"/>
            <a:ext cx="3787611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Desenho com traços pretos em fundo branco&#10;&#10;Descrição gerada automaticamente">
            <a:extLst>
              <a:ext uri="{FF2B5EF4-FFF2-40B4-BE49-F238E27FC236}">
                <a16:creationId xmlns:a16="http://schemas.microsoft.com/office/drawing/2014/main" id="{FA8DE5CA-46F9-468B-B22D-14419D479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2618" y="689358"/>
            <a:ext cx="2421733" cy="2048095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51FE2569-E68A-48B7-9C60-6B1C395B8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9" y="3026772"/>
            <a:ext cx="3305553" cy="1716344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39012" y="2063397"/>
            <a:ext cx="6341495" cy="28663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algn="just">
              <a:lnSpc>
                <a:spcPct val="110000"/>
              </a:lnSpc>
            </a:pP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serviços</a:t>
            </a:r>
            <a:r>
              <a:rPr lang="en-US" sz="1900" dirty="0"/>
              <a:t> de </a:t>
            </a:r>
            <a:r>
              <a:rPr lang="en-US" sz="1900" dirty="0" err="1"/>
              <a:t>saúde</a:t>
            </a:r>
            <a:r>
              <a:rPr lang="en-US" sz="1900" dirty="0"/>
              <a:t> que </a:t>
            </a:r>
            <a:r>
              <a:rPr lang="en-US" sz="1900" dirty="0" err="1"/>
              <a:t>notificarem</a:t>
            </a:r>
            <a:r>
              <a:rPr lang="en-US" sz="1900" dirty="0"/>
              <a:t> </a:t>
            </a:r>
            <a:r>
              <a:rPr lang="en-US" sz="1900" dirty="0" err="1"/>
              <a:t>óbitos</a:t>
            </a:r>
            <a:r>
              <a:rPr lang="en-US" sz="1900" dirty="0"/>
              <a:t>, </a:t>
            </a:r>
            <a:r>
              <a:rPr lang="en-US" sz="1900" dirty="0" err="1"/>
              <a:t>possivelmente</a:t>
            </a:r>
            <a:r>
              <a:rPr lang="en-US" sz="1900" dirty="0"/>
              <a:t> </a:t>
            </a:r>
            <a:r>
              <a:rPr lang="en-US" sz="1900" dirty="0" err="1"/>
              <a:t>relacionados</a:t>
            </a:r>
            <a:r>
              <a:rPr lang="en-US" sz="1900" dirty="0"/>
              <a:t> a </a:t>
            </a:r>
            <a:r>
              <a:rPr lang="en-US" sz="1900" dirty="0" err="1"/>
              <a:t>eventos</a:t>
            </a:r>
            <a:r>
              <a:rPr lang="en-US" sz="1900" dirty="0"/>
              <a:t> </a:t>
            </a:r>
            <a:r>
              <a:rPr lang="en-US" sz="1900" dirty="0" err="1"/>
              <a:t>adversos</a:t>
            </a:r>
            <a:r>
              <a:rPr lang="en-US" sz="1900" dirty="0"/>
              <a:t>, </a:t>
            </a:r>
            <a:r>
              <a:rPr lang="en-US" sz="1900" dirty="0" err="1"/>
              <a:t>deverão</a:t>
            </a:r>
            <a:r>
              <a:rPr lang="en-US" sz="1900" dirty="0"/>
              <a:t> </a:t>
            </a:r>
            <a:r>
              <a:rPr lang="en-US" sz="1900" dirty="0" err="1"/>
              <a:t>preencher</a:t>
            </a:r>
            <a:r>
              <a:rPr lang="en-US" sz="1900" dirty="0"/>
              <a:t> </a:t>
            </a:r>
            <a:r>
              <a:rPr lang="en-US" sz="1900" b="1" i="1" dirty="0" err="1"/>
              <a:t>todas</a:t>
            </a:r>
            <a:r>
              <a:rPr lang="en-US" sz="1900" b="1" i="1" dirty="0"/>
              <a:t> as 10 </a:t>
            </a:r>
            <a:r>
              <a:rPr lang="en-US" sz="1900" b="1" i="1" dirty="0" err="1"/>
              <a:t>fases</a:t>
            </a:r>
            <a:r>
              <a:rPr lang="en-US" sz="1900" b="1" i="1" dirty="0"/>
              <a:t> </a:t>
            </a:r>
            <a:r>
              <a:rPr lang="en-US" sz="1900" dirty="0"/>
              <a:t>do </a:t>
            </a:r>
            <a:r>
              <a:rPr lang="en-US" sz="1900" dirty="0" err="1"/>
              <a:t>formulário</a:t>
            </a:r>
            <a:r>
              <a:rPr lang="en-US" sz="1900" dirty="0"/>
              <a:t> (</a:t>
            </a:r>
            <a:r>
              <a:rPr lang="en-US" sz="1900" dirty="0" err="1"/>
              <a:t>investigação</a:t>
            </a:r>
            <a:r>
              <a:rPr lang="en-US" sz="1900" dirty="0"/>
              <a:t> / </a:t>
            </a:r>
            <a:r>
              <a:rPr lang="en-US" sz="1900" dirty="0" err="1"/>
              <a:t>análise</a:t>
            </a:r>
            <a:r>
              <a:rPr lang="en-US" sz="1900" dirty="0"/>
              <a:t> da causa </a:t>
            </a:r>
            <a:r>
              <a:rPr lang="en-US" sz="1900" dirty="0" err="1"/>
              <a:t>raiz</a:t>
            </a:r>
            <a:r>
              <a:rPr lang="en-US" sz="1900" dirty="0"/>
              <a:t>) no </a:t>
            </a:r>
            <a:r>
              <a:rPr lang="en-US" sz="1900" dirty="0" err="1"/>
              <a:t>prazo</a:t>
            </a:r>
            <a:r>
              <a:rPr lang="en-US" sz="1900" dirty="0"/>
              <a:t> de </a:t>
            </a:r>
            <a:r>
              <a:rPr lang="en-US" sz="1900" b="1" i="1" dirty="0"/>
              <a:t>60 </a:t>
            </a:r>
            <a:r>
              <a:rPr lang="en-US" sz="1900" b="1" i="1" dirty="0" err="1"/>
              <a:t>dias</a:t>
            </a:r>
            <a:r>
              <a:rPr lang="en-US" sz="1900" dirty="0"/>
              <a:t>, a </a:t>
            </a:r>
            <a:r>
              <a:rPr lang="en-US" sz="1900" dirty="0" err="1"/>
              <a:t>partir</a:t>
            </a:r>
            <a:r>
              <a:rPr lang="en-US" sz="1900" dirty="0"/>
              <a:t> da </a:t>
            </a:r>
            <a:r>
              <a:rPr lang="en-US" sz="1900" dirty="0" err="1"/>
              <a:t>notificação</a:t>
            </a:r>
            <a:r>
              <a:rPr lang="en-US" sz="1900" dirty="0"/>
              <a:t>. </a:t>
            </a:r>
          </a:p>
          <a:p>
            <a:pPr marL="0" algn="just">
              <a:lnSpc>
                <a:spcPct val="110000"/>
              </a:lnSpc>
            </a:pPr>
            <a:endParaRPr lang="en-US" sz="1900" dirty="0"/>
          </a:p>
          <a:p>
            <a:pPr marL="0" algn="just">
              <a:lnSpc>
                <a:spcPct val="110000"/>
              </a:lnSpc>
            </a:pPr>
            <a:r>
              <a:rPr lang="en-US" sz="1900" dirty="0"/>
              <a:t>O </a:t>
            </a:r>
            <a:r>
              <a:rPr lang="en-US" sz="1900" dirty="0" err="1"/>
              <a:t>sistema</a:t>
            </a:r>
            <a:r>
              <a:rPr lang="en-US" sz="1900" dirty="0"/>
              <a:t> NOTIVISA </a:t>
            </a:r>
            <a:r>
              <a:rPr lang="en-US" sz="1900" dirty="0" err="1"/>
              <a:t>emitirá</a:t>
            </a:r>
            <a:r>
              <a:rPr lang="en-US" sz="1900" dirty="0"/>
              <a:t> </a:t>
            </a:r>
            <a:r>
              <a:rPr lang="en-US" sz="1900" dirty="0" err="1"/>
              <a:t>alertas</a:t>
            </a:r>
            <a:r>
              <a:rPr lang="en-US" sz="1900" dirty="0"/>
              <a:t> para </a:t>
            </a:r>
            <a:r>
              <a:rPr lang="en-US" sz="1900" dirty="0" err="1"/>
              <a:t>informar</a:t>
            </a:r>
            <a:r>
              <a:rPr lang="en-US" sz="1900" dirty="0"/>
              <a:t> </a:t>
            </a:r>
            <a:r>
              <a:rPr lang="en-US" sz="1900" dirty="0" err="1"/>
              <a:t>sobre</a:t>
            </a:r>
            <a:r>
              <a:rPr lang="en-US" sz="1900" dirty="0"/>
              <a:t> o </a:t>
            </a:r>
            <a:r>
              <a:rPr lang="en-US" sz="1900" dirty="0" err="1"/>
              <a:t>prazo</a:t>
            </a:r>
            <a:r>
              <a:rPr lang="en-US" sz="1900" dirty="0"/>
              <a:t> para </a:t>
            </a:r>
            <a:r>
              <a:rPr lang="en-US" sz="1900" dirty="0" err="1"/>
              <a:t>preenchimento</a:t>
            </a:r>
            <a:r>
              <a:rPr lang="en-US" sz="1900" dirty="0"/>
              <a:t> das </a:t>
            </a:r>
            <a:r>
              <a:rPr lang="en-US" sz="1900" dirty="0" err="1"/>
              <a:t>informações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13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C62835-706D-43FD-BE09-7C593EF0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60" y="2023292"/>
            <a:ext cx="3326650" cy="29017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Cadastro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Núcleo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Segurança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Paciente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(NSP)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http://www1.anvisa.gov.br/cadastramento/</a:t>
            </a:r>
            <a:br>
              <a:rPr lang="en-US" sz="18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A3DCB3A3-6EC7-42B0-83FB-DC4C861F50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21367" y="1143001"/>
            <a:ext cx="6174771" cy="40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7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706">
            <a:extLst>
              <a:ext uri="{FF2B5EF4-FFF2-40B4-BE49-F238E27FC236}">
                <a16:creationId xmlns:a16="http://schemas.microsoft.com/office/drawing/2014/main" id="{7A238378-C1D0-44F1-84ED-AF39D9F54BB4}"/>
              </a:ext>
            </a:extLst>
          </p:cNvPr>
          <p:cNvGrpSpPr/>
          <p:nvPr/>
        </p:nvGrpSpPr>
        <p:grpSpPr>
          <a:xfrm>
            <a:off x="643467" y="748996"/>
            <a:ext cx="11237976" cy="5360008"/>
            <a:chOff x="0" y="0"/>
            <a:chExt cx="8263262" cy="4061460"/>
          </a:xfrm>
        </p:grpSpPr>
        <p:pic>
          <p:nvPicPr>
            <p:cNvPr id="6" name="Picture 42">
              <a:extLst>
                <a:ext uri="{FF2B5EF4-FFF2-40B4-BE49-F238E27FC236}">
                  <a16:creationId xmlns:a16="http://schemas.microsoft.com/office/drawing/2014/main" id="{394519EB-4F7B-4C23-B9AD-FF25740ADF5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531876"/>
              <a:ext cx="6286500" cy="3529584"/>
            </a:xfrm>
            <a:prstGeom prst="rect">
              <a:avLst/>
            </a:prstGeom>
          </p:spPr>
        </p:pic>
        <p:sp>
          <p:nvSpPr>
            <p:cNvPr id="7" name="Shape 49">
              <a:extLst>
                <a:ext uri="{FF2B5EF4-FFF2-40B4-BE49-F238E27FC236}">
                  <a16:creationId xmlns:a16="http://schemas.microsoft.com/office/drawing/2014/main" id="{C5A6B6D1-401C-4C5A-8AED-4EB7BFA6412A}"/>
                </a:ext>
              </a:extLst>
            </p:cNvPr>
            <p:cNvSpPr/>
            <p:nvPr/>
          </p:nvSpPr>
          <p:spPr>
            <a:xfrm>
              <a:off x="3528044" y="4572"/>
              <a:ext cx="4270549" cy="2897124"/>
            </a:xfrm>
            <a:custGeom>
              <a:avLst/>
              <a:gdLst/>
              <a:ahLst/>
              <a:cxnLst/>
              <a:rect l="0" t="0" r="0" b="0"/>
              <a:pathLst>
                <a:path w="3931921" h="2897124">
                  <a:moveTo>
                    <a:pt x="658368" y="0"/>
                  </a:moveTo>
                  <a:lnTo>
                    <a:pt x="3931921" y="0"/>
                  </a:lnTo>
                  <a:lnTo>
                    <a:pt x="3931921" y="2897124"/>
                  </a:lnTo>
                  <a:lnTo>
                    <a:pt x="658368" y="2897124"/>
                  </a:lnTo>
                  <a:lnTo>
                    <a:pt x="658368" y="1635252"/>
                  </a:lnTo>
                  <a:lnTo>
                    <a:pt x="429768" y="1635252"/>
                  </a:lnTo>
                  <a:lnTo>
                    <a:pt x="429768" y="1810512"/>
                  </a:lnTo>
                  <a:lnTo>
                    <a:pt x="0" y="1447800"/>
                  </a:lnTo>
                  <a:lnTo>
                    <a:pt x="429768" y="1085088"/>
                  </a:lnTo>
                  <a:lnTo>
                    <a:pt x="429768" y="1261872"/>
                  </a:lnTo>
                  <a:lnTo>
                    <a:pt x="658368" y="1261872"/>
                  </a:lnTo>
                  <a:lnTo>
                    <a:pt x="658368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50">
              <a:extLst>
                <a:ext uri="{FF2B5EF4-FFF2-40B4-BE49-F238E27FC236}">
                  <a16:creationId xmlns:a16="http://schemas.microsoft.com/office/drawing/2014/main" id="{77D23AA2-D24F-4120-9539-B928CEEDDE2C}"/>
                </a:ext>
              </a:extLst>
            </p:cNvPr>
            <p:cNvSpPr/>
            <p:nvPr/>
          </p:nvSpPr>
          <p:spPr>
            <a:xfrm>
              <a:off x="3520425" y="0"/>
              <a:ext cx="1975075" cy="2906268"/>
            </a:xfrm>
            <a:custGeom>
              <a:avLst/>
              <a:gdLst/>
              <a:ahLst/>
              <a:cxnLst/>
              <a:rect l="0" t="0" r="0" b="0"/>
              <a:pathLst>
                <a:path w="1975075" h="2906268">
                  <a:moveTo>
                    <a:pt x="661417" y="0"/>
                  </a:moveTo>
                  <a:lnTo>
                    <a:pt x="1975075" y="0"/>
                  </a:lnTo>
                  <a:lnTo>
                    <a:pt x="1975075" y="9144"/>
                  </a:lnTo>
                  <a:lnTo>
                    <a:pt x="670561" y="9144"/>
                  </a:lnTo>
                  <a:lnTo>
                    <a:pt x="670561" y="1271016"/>
                  </a:lnTo>
                  <a:lnTo>
                    <a:pt x="432816" y="1271016"/>
                  </a:lnTo>
                  <a:lnTo>
                    <a:pt x="432816" y="1100663"/>
                  </a:lnTo>
                  <a:lnTo>
                    <a:pt x="15182" y="1453134"/>
                  </a:lnTo>
                  <a:lnTo>
                    <a:pt x="432816" y="1805605"/>
                  </a:lnTo>
                  <a:lnTo>
                    <a:pt x="432816" y="1635252"/>
                  </a:lnTo>
                  <a:lnTo>
                    <a:pt x="670561" y="1635252"/>
                  </a:lnTo>
                  <a:lnTo>
                    <a:pt x="670560" y="2897124"/>
                  </a:lnTo>
                  <a:lnTo>
                    <a:pt x="1975075" y="2897124"/>
                  </a:lnTo>
                  <a:lnTo>
                    <a:pt x="1975075" y="2906268"/>
                  </a:lnTo>
                  <a:lnTo>
                    <a:pt x="661416" y="2906268"/>
                  </a:lnTo>
                  <a:lnTo>
                    <a:pt x="661417" y="1644396"/>
                  </a:lnTo>
                  <a:lnTo>
                    <a:pt x="441960" y="1644396"/>
                  </a:lnTo>
                  <a:lnTo>
                    <a:pt x="441960" y="1825752"/>
                  </a:lnTo>
                  <a:lnTo>
                    <a:pt x="0" y="1452372"/>
                  </a:lnTo>
                  <a:lnTo>
                    <a:pt x="441960" y="1080516"/>
                  </a:lnTo>
                  <a:lnTo>
                    <a:pt x="441960" y="1261872"/>
                  </a:lnTo>
                  <a:lnTo>
                    <a:pt x="661417" y="1261872"/>
                  </a:lnTo>
                  <a:lnTo>
                    <a:pt x="661417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51">
              <a:extLst>
                <a:ext uri="{FF2B5EF4-FFF2-40B4-BE49-F238E27FC236}">
                  <a16:creationId xmlns:a16="http://schemas.microsoft.com/office/drawing/2014/main" id="{8EE15AA1-068D-4D30-BDF2-6409F777BF0F}"/>
                </a:ext>
              </a:extLst>
            </p:cNvPr>
            <p:cNvSpPr/>
            <p:nvPr/>
          </p:nvSpPr>
          <p:spPr>
            <a:xfrm>
              <a:off x="5495500" y="0"/>
              <a:ext cx="1969037" cy="2906268"/>
            </a:xfrm>
            <a:custGeom>
              <a:avLst/>
              <a:gdLst/>
              <a:ahLst/>
              <a:cxnLst/>
              <a:rect l="0" t="0" r="0" b="0"/>
              <a:pathLst>
                <a:path w="1969037" h="2906268">
                  <a:moveTo>
                    <a:pt x="0" y="0"/>
                  </a:moveTo>
                  <a:lnTo>
                    <a:pt x="1969037" y="0"/>
                  </a:lnTo>
                  <a:lnTo>
                    <a:pt x="1969037" y="2906268"/>
                  </a:lnTo>
                  <a:lnTo>
                    <a:pt x="0" y="2906268"/>
                  </a:lnTo>
                  <a:lnTo>
                    <a:pt x="0" y="2897124"/>
                  </a:lnTo>
                  <a:lnTo>
                    <a:pt x="1959894" y="2897124"/>
                  </a:lnTo>
                  <a:lnTo>
                    <a:pt x="195989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1263">
              <a:extLst>
                <a:ext uri="{FF2B5EF4-FFF2-40B4-BE49-F238E27FC236}">
                  <a16:creationId xmlns:a16="http://schemas.microsoft.com/office/drawing/2014/main" id="{5A00658D-24B3-48AA-BD96-53BCD67CCB24}"/>
                </a:ext>
              </a:extLst>
            </p:cNvPr>
            <p:cNvSpPr/>
            <p:nvPr/>
          </p:nvSpPr>
          <p:spPr>
            <a:xfrm>
              <a:off x="4294624" y="21770"/>
              <a:ext cx="58235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•Em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64">
              <a:extLst>
                <a:ext uri="{FF2B5EF4-FFF2-40B4-BE49-F238E27FC236}">
                  <a16:creationId xmlns:a16="http://schemas.microsoft.com/office/drawing/2014/main" id="{CA52F64D-1924-4275-BE78-A08B6305D283}"/>
                </a:ext>
              </a:extLst>
            </p:cNvPr>
            <p:cNvSpPr/>
            <p:nvPr/>
          </p:nvSpPr>
          <p:spPr>
            <a:xfrm>
              <a:off x="5082452" y="21771"/>
              <a:ext cx="113662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primeiro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265">
              <a:extLst>
                <a:ext uri="{FF2B5EF4-FFF2-40B4-BE49-F238E27FC236}">
                  <a16:creationId xmlns:a16="http://schemas.microsoft.com/office/drawing/2014/main" id="{985107DB-718B-481C-83BC-649326BA0516}"/>
                </a:ext>
              </a:extLst>
            </p:cNvPr>
            <p:cNvSpPr/>
            <p:nvPr/>
          </p:nvSpPr>
          <p:spPr>
            <a:xfrm>
              <a:off x="6289524" y="21771"/>
              <a:ext cx="68876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lugar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66">
              <a:extLst>
                <a:ext uri="{FF2B5EF4-FFF2-40B4-BE49-F238E27FC236}">
                  <a16:creationId xmlns:a16="http://schemas.microsoft.com/office/drawing/2014/main" id="{B5B27344-FF01-45C5-A2B9-60B399245B0E}"/>
                </a:ext>
              </a:extLst>
            </p:cNvPr>
            <p:cNvSpPr/>
            <p:nvPr/>
          </p:nvSpPr>
          <p:spPr>
            <a:xfrm>
              <a:off x="7158282" y="21771"/>
              <a:ext cx="16067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é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269">
              <a:extLst>
                <a:ext uri="{FF2B5EF4-FFF2-40B4-BE49-F238E27FC236}">
                  <a16:creationId xmlns:a16="http://schemas.microsoft.com/office/drawing/2014/main" id="{40AC7293-F47E-4537-86E2-303AD2DEA77C}"/>
                </a:ext>
              </a:extLst>
            </p:cNvPr>
            <p:cNvSpPr/>
            <p:nvPr/>
          </p:nvSpPr>
          <p:spPr>
            <a:xfrm>
              <a:off x="7154217" y="265611"/>
              <a:ext cx="16363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267">
              <a:extLst>
                <a:ext uri="{FF2B5EF4-FFF2-40B4-BE49-F238E27FC236}">
                  <a16:creationId xmlns:a16="http://schemas.microsoft.com/office/drawing/2014/main" id="{8FF62197-CEC2-4EFA-BE10-D320254ED6A7}"/>
                </a:ext>
              </a:extLst>
            </p:cNvPr>
            <p:cNvSpPr/>
            <p:nvPr/>
          </p:nvSpPr>
          <p:spPr>
            <a:xfrm>
              <a:off x="4294624" y="265610"/>
              <a:ext cx="143073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necessário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268">
              <a:extLst>
                <a:ext uri="{FF2B5EF4-FFF2-40B4-BE49-F238E27FC236}">
                  <a16:creationId xmlns:a16="http://schemas.microsoft.com/office/drawing/2014/main" id="{A3211A45-3370-4846-A481-C5D0C05BDA62}"/>
                </a:ext>
              </a:extLst>
            </p:cNvPr>
            <p:cNvSpPr/>
            <p:nvPr/>
          </p:nvSpPr>
          <p:spPr>
            <a:xfrm>
              <a:off x="5750267" y="265611"/>
              <a:ext cx="136408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preencher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270">
              <a:extLst>
                <a:ext uri="{FF2B5EF4-FFF2-40B4-BE49-F238E27FC236}">
                  <a16:creationId xmlns:a16="http://schemas.microsoft.com/office/drawing/2014/main" id="{8898653D-45A3-4741-B01A-2DB4C6E82055}"/>
                </a:ext>
              </a:extLst>
            </p:cNvPr>
            <p:cNvSpPr/>
            <p:nvPr/>
          </p:nvSpPr>
          <p:spPr>
            <a:xfrm>
              <a:off x="4294624" y="509450"/>
              <a:ext cx="89959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campo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271">
              <a:extLst>
                <a:ext uri="{FF2B5EF4-FFF2-40B4-BE49-F238E27FC236}">
                  <a16:creationId xmlns:a16="http://schemas.microsoft.com/office/drawing/2014/main" id="{B2E5C1DF-81F1-4235-BDF3-AE5B02B7CFA7}"/>
                </a:ext>
              </a:extLst>
            </p:cNvPr>
            <p:cNvSpPr/>
            <p:nvPr/>
          </p:nvSpPr>
          <p:spPr>
            <a:xfrm>
              <a:off x="5193941" y="509450"/>
              <a:ext cx="67592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273">
              <a:extLst>
                <a:ext uri="{FF2B5EF4-FFF2-40B4-BE49-F238E27FC236}">
                  <a16:creationId xmlns:a16="http://schemas.microsoft.com/office/drawing/2014/main" id="{6ED02B89-F3BE-4F30-B7F2-F70AD5F1C565}"/>
                </a:ext>
              </a:extLst>
            </p:cNvPr>
            <p:cNvSpPr/>
            <p:nvPr/>
          </p:nvSpPr>
          <p:spPr>
            <a:xfrm>
              <a:off x="6269965" y="509450"/>
              <a:ext cx="70686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clicar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272">
              <a:extLst>
                <a:ext uri="{FF2B5EF4-FFF2-40B4-BE49-F238E27FC236}">
                  <a16:creationId xmlns:a16="http://schemas.microsoft.com/office/drawing/2014/main" id="{D667572E-32A7-4533-BF46-B636655A32C0}"/>
                </a:ext>
              </a:extLst>
            </p:cNvPr>
            <p:cNvSpPr/>
            <p:nvPr/>
          </p:nvSpPr>
          <p:spPr>
            <a:xfrm>
              <a:off x="5925480" y="509450"/>
              <a:ext cx="16067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274">
              <a:extLst>
                <a:ext uri="{FF2B5EF4-FFF2-40B4-BE49-F238E27FC236}">
                  <a16:creationId xmlns:a16="http://schemas.microsoft.com/office/drawing/2014/main" id="{9D48031A-9A70-4219-839D-B13F81E1D5D6}"/>
                </a:ext>
              </a:extLst>
            </p:cNvPr>
            <p:cNvSpPr/>
            <p:nvPr/>
          </p:nvSpPr>
          <p:spPr>
            <a:xfrm>
              <a:off x="7025836" y="509450"/>
              <a:ext cx="33597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275">
              <a:extLst>
                <a:ext uri="{FF2B5EF4-FFF2-40B4-BE49-F238E27FC236}">
                  <a16:creationId xmlns:a16="http://schemas.microsoft.com/office/drawing/2014/main" id="{7BE44329-DF09-4588-BDD0-8C453DACAC6D}"/>
                </a:ext>
              </a:extLst>
            </p:cNvPr>
            <p:cNvSpPr/>
            <p:nvPr/>
          </p:nvSpPr>
          <p:spPr>
            <a:xfrm>
              <a:off x="4294624" y="753290"/>
              <a:ext cx="88076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Botão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276">
              <a:extLst>
                <a:ext uri="{FF2B5EF4-FFF2-40B4-BE49-F238E27FC236}">
                  <a16:creationId xmlns:a16="http://schemas.microsoft.com/office/drawing/2014/main" id="{AA450C54-F52C-44C4-840A-8EE8DEE4643B}"/>
                </a:ext>
              </a:extLst>
            </p:cNvPr>
            <p:cNvSpPr/>
            <p:nvPr/>
          </p:nvSpPr>
          <p:spPr>
            <a:xfrm>
              <a:off x="5331288" y="753290"/>
              <a:ext cx="148771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Pesquisar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56">
              <a:extLst>
                <a:ext uri="{FF2B5EF4-FFF2-40B4-BE49-F238E27FC236}">
                  <a16:creationId xmlns:a16="http://schemas.microsoft.com/office/drawing/2014/main" id="{E69A9C80-5054-4A9A-A808-3F35E58D71DC}"/>
                </a:ext>
              </a:extLst>
            </p:cNvPr>
            <p:cNvSpPr/>
            <p:nvPr/>
          </p:nvSpPr>
          <p:spPr>
            <a:xfrm>
              <a:off x="6821416" y="753290"/>
              <a:ext cx="60607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para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BCB30C68-B175-41CA-A1EA-089FF1B6BD27}"/>
                </a:ext>
              </a:extLst>
            </p:cNvPr>
            <p:cNvSpPr/>
            <p:nvPr/>
          </p:nvSpPr>
          <p:spPr>
            <a:xfrm>
              <a:off x="4294624" y="997130"/>
              <a:ext cx="396780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verificar</a:t>
              </a:r>
              <a:r>
                <a:rPr kumimoji="0" lang="pt-BR" sz="2800" b="0" i="0" u="none" strike="noStrike" kern="0" cap="none" spc="124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2800" b="0" i="0" u="none" strike="noStrike" kern="0" cap="none" spc="123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800" b="0" i="0" u="none" strike="noStrike" kern="0" cap="none" spc="1225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r>
                <a:rPr kumimoji="0" lang="pt-BR" sz="2800" b="0" i="0" u="none" strike="noStrike" kern="0" cap="none" spc="124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58">
              <a:extLst>
                <a:ext uri="{FF2B5EF4-FFF2-40B4-BE49-F238E27FC236}">
                  <a16:creationId xmlns:a16="http://schemas.microsoft.com/office/drawing/2014/main" id="{94E077A8-5BF5-4247-900E-8E4944165C9C}"/>
                </a:ext>
              </a:extLst>
            </p:cNvPr>
            <p:cNvSpPr/>
            <p:nvPr/>
          </p:nvSpPr>
          <p:spPr>
            <a:xfrm>
              <a:off x="4294624" y="1240969"/>
              <a:ext cx="350396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r>
                <a:rPr kumimoji="0" lang="pt-BR" sz="2800" b="0" i="0" u="none" strike="noStrike" kern="0" cap="none" spc="2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já</a:t>
              </a:r>
              <a:r>
                <a:rPr kumimoji="0" lang="pt-BR" sz="2800" b="0" i="0" u="none" strike="noStrike" kern="0" cap="none" spc="2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possui</a:t>
              </a:r>
              <a:r>
                <a:rPr kumimoji="0" lang="pt-BR" sz="2800" b="0" i="0" u="none" strike="noStrike" kern="0" cap="none" spc="2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cadastro.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633F14DE-E436-446D-91EC-71B74E65D810}"/>
                </a:ext>
              </a:extLst>
            </p:cNvPr>
            <p:cNvSpPr/>
            <p:nvPr/>
          </p:nvSpPr>
          <p:spPr>
            <a:xfrm>
              <a:off x="4294624" y="1606729"/>
              <a:ext cx="396863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•Caso</a:t>
              </a:r>
              <a:r>
                <a:rPr kumimoji="0" lang="pt-BR" sz="2800" b="0" i="0" u="none" strike="noStrike" kern="0" cap="none" spc="3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exista</a:t>
              </a:r>
              <a:r>
                <a:rPr kumimoji="0" lang="pt-BR" sz="2800" b="0" i="0" u="none" strike="noStrike" kern="0" cap="none" spc="3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r>
                <a:rPr kumimoji="0" lang="pt-BR" sz="2800" b="0" i="0" u="none" strike="noStrike" kern="0" cap="none" spc="3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</a:t>
              </a:r>
              <a:r>
                <a:rPr kumimoji="0" lang="pt-BR" sz="2800" b="0" i="0" u="none" strike="noStrike" kern="0" cap="none" spc="33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277">
              <a:extLst>
                <a:ext uri="{FF2B5EF4-FFF2-40B4-BE49-F238E27FC236}">
                  <a16:creationId xmlns:a16="http://schemas.microsoft.com/office/drawing/2014/main" id="{FEA17016-DF10-4704-8730-CEA05470B7C8}"/>
                </a:ext>
              </a:extLst>
            </p:cNvPr>
            <p:cNvSpPr/>
            <p:nvPr/>
          </p:nvSpPr>
          <p:spPr>
            <a:xfrm>
              <a:off x="4294624" y="1850570"/>
              <a:ext cx="67389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278">
              <a:extLst>
                <a:ext uri="{FF2B5EF4-FFF2-40B4-BE49-F238E27FC236}">
                  <a16:creationId xmlns:a16="http://schemas.microsoft.com/office/drawing/2014/main" id="{C8B6F764-45D5-4522-A3A7-4E7351260D43}"/>
                </a:ext>
              </a:extLst>
            </p:cNvPr>
            <p:cNvSpPr/>
            <p:nvPr/>
          </p:nvSpPr>
          <p:spPr>
            <a:xfrm>
              <a:off x="5266955" y="1850570"/>
              <a:ext cx="147678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informado,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279">
              <a:extLst>
                <a:ext uri="{FF2B5EF4-FFF2-40B4-BE49-F238E27FC236}">
                  <a16:creationId xmlns:a16="http://schemas.microsoft.com/office/drawing/2014/main" id="{8237EB37-2648-468C-BA75-96D509032BDA}"/>
                </a:ext>
              </a:extLst>
            </p:cNvPr>
            <p:cNvSpPr/>
            <p:nvPr/>
          </p:nvSpPr>
          <p:spPr>
            <a:xfrm>
              <a:off x="6843081" y="1850570"/>
              <a:ext cx="57971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61">
              <a:extLst>
                <a:ext uri="{FF2B5EF4-FFF2-40B4-BE49-F238E27FC236}">
                  <a16:creationId xmlns:a16="http://schemas.microsoft.com/office/drawing/2014/main" id="{EC7DB9B6-FD09-40C6-86B2-82ECD5ECE6C5}"/>
                </a:ext>
              </a:extLst>
            </p:cNvPr>
            <p:cNvSpPr/>
            <p:nvPr/>
          </p:nvSpPr>
          <p:spPr>
            <a:xfrm>
              <a:off x="4294624" y="2094410"/>
              <a:ext cx="3967622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exibida</a:t>
              </a:r>
              <a:r>
                <a:rPr kumimoji="0" lang="pt-BR" sz="2800" b="0" i="0" u="none" strike="noStrike" kern="0" cap="none" spc="4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uma</a:t>
              </a:r>
              <a:r>
                <a:rPr kumimoji="0" lang="pt-BR" sz="2800" b="0" i="0" u="none" strike="noStrike" kern="0" cap="none" spc="4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lista</a:t>
              </a:r>
              <a:r>
                <a:rPr kumimoji="0" lang="pt-BR" sz="2800" b="0" i="0" u="none" strike="noStrike" kern="0" cap="none" spc="4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</a:t>
              </a:r>
              <a:r>
                <a:rPr kumimoji="0" lang="pt-BR" sz="2800" b="0" i="0" u="none" strike="noStrike" kern="0" cap="none" spc="4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todas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57C9B40B-2829-4A45-BA50-5BAB842949F9}"/>
                </a:ext>
              </a:extLst>
            </p:cNvPr>
            <p:cNvSpPr/>
            <p:nvPr/>
          </p:nvSpPr>
          <p:spPr>
            <a:xfrm>
              <a:off x="4294624" y="2338249"/>
              <a:ext cx="396784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as</a:t>
              </a:r>
              <a:r>
                <a:rPr kumimoji="0" lang="pt-BR" sz="2800" b="0" i="0" u="none" strike="noStrike" kern="0" cap="none" spc="104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Instituições</a:t>
              </a:r>
              <a:r>
                <a:rPr kumimoji="0" lang="pt-BR" sz="2800" b="0" i="0" u="none" strike="noStrike" kern="0" cap="none" spc="104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cadastradas</a:t>
              </a:r>
              <a:endPara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63">
              <a:extLst>
                <a:ext uri="{FF2B5EF4-FFF2-40B4-BE49-F238E27FC236}">
                  <a16:creationId xmlns:a16="http://schemas.microsoft.com/office/drawing/2014/main" id="{9117B742-89AE-4670-B91A-A5E5409D3E9C}"/>
                </a:ext>
              </a:extLst>
            </p:cNvPr>
            <p:cNvSpPr/>
            <p:nvPr/>
          </p:nvSpPr>
          <p:spPr>
            <a:xfrm>
              <a:off x="4294624" y="2582090"/>
              <a:ext cx="324840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vinculadas</a:t>
              </a:r>
              <a:r>
                <a:rPr kumimoji="0" lang="pt-BR" sz="2800" b="0" i="0" u="none" strike="noStrike" kern="0" cap="none" spc="25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kumimoji="0" lang="pt-BR" sz="2800" b="0" i="0" u="none" strike="noStrike" kern="0" cap="none" spc="2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esse</a:t>
              </a:r>
              <a:r>
                <a:rPr kumimoji="0" lang="pt-BR" sz="2800" b="0" i="0" u="none" strike="noStrike" kern="0" cap="none" spc="2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8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CNPJ.</a:t>
              </a:r>
              <a:endParaRPr kumimoji="0" lang="pt-B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120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0" name="Rectangle 69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743">
            <a:extLst>
              <a:ext uri="{FF2B5EF4-FFF2-40B4-BE49-F238E27FC236}">
                <a16:creationId xmlns:a16="http://schemas.microsoft.com/office/drawing/2014/main" id="{B06F33FF-CAF3-4734-966E-C48F4C33D37B}"/>
              </a:ext>
            </a:extLst>
          </p:cNvPr>
          <p:cNvGrpSpPr/>
          <p:nvPr/>
        </p:nvGrpSpPr>
        <p:grpSpPr>
          <a:xfrm>
            <a:off x="1058434" y="643467"/>
            <a:ext cx="10075130" cy="5571067"/>
            <a:chOff x="0" y="0"/>
            <a:chExt cx="9608057" cy="5312670"/>
          </a:xfrm>
        </p:grpSpPr>
        <p:pic>
          <p:nvPicPr>
            <p:cNvPr id="5" name="Picture 69">
              <a:extLst>
                <a:ext uri="{FF2B5EF4-FFF2-40B4-BE49-F238E27FC236}">
                  <a16:creationId xmlns:a16="http://schemas.microsoft.com/office/drawing/2014/main" id="{8F090543-755D-4517-AC8F-CFF6CCC8EE5B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860" y="143262"/>
              <a:ext cx="7075932" cy="1929384"/>
            </a:xfrm>
            <a:prstGeom prst="rect">
              <a:avLst/>
            </a:prstGeom>
          </p:spPr>
        </p:pic>
        <p:pic>
          <p:nvPicPr>
            <p:cNvPr id="6" name="Picture 71">
              <a:extLst>
                <a:ext uri="{FF2B5EF4-FFF2-40B4-BE49-F238E27FC236}">
                  <a16:creationId xmlns:a16="http://schemas.microsoft.com/office/drawing/2014/main" id="{B250B0D5-4CD7-4585-9BD3-526A4BE3D1B9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77799" y="1389894"/>
              <a:ext cx="1723644" cy="216408"/>
            </a:xfrm>
            <a:prstGeom prst="rect">
              <a:avLst/>
            </a:prstGeom>
          </p:spPr>
        </p:pic>
        <p:pic>
          <p:nvPicPr>
            <p:cNvPr id="7" name="Picture 73">
              <a:extLst>
                <a:ext uri="{FF2B5EF4-FFF2-40B4-BE49-F238E27FC236}">
                  <a16:creationId xmlns:a16="http://schemas.microsoft.com/office/drawing/2014/main" id="{4B00CB73-632E-4CBA-908B-0D33AB4C8669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310390"/>
              <a:ext cx="7057644" cy="3002280"/>
            </a:xfrm>
            <a:prstGeom prst="rect">
              <a:avLst/>
            </a:prstGeom>
          </p:spPr>
        </p:pic>
        <p:sp>
          <p:nvSpPr>
            <p:cNvPr id="8" name="Shape 79">
              <a:extLst>
                <a:ext uri="{FF2B5EF4-FFF2-40B4-BE49-F238E27FC236}">
                  <a16:creationId xmlns:a16="http://schemas.microsoft.com/office/drawing/2014/main" id="{7BBE26B7-2B35-4473-89AF-43A6E03D0AFF}"/>
                </a:ext>
              </a:extLst>
            </p:cNvPr>
            <p:cNvSpPr/>
            <p:nvPr/>
          </p:nvSpPr>
          <p:spPr>
            <a:xfrm>
              <a:off x="2746236" y="1821186"/>
              <a:ext cx="107181" cy="234393"/>
            </a:xfrm>
            <a:custGeom>
              <a:avLst/>
              <a:gdLst/>
              <a:ahLst/>
              <a:cxnLst/>
              <a:rect l="0" t="0" r="0" b="0"/>
              <a:pathLst>
                <a:path w="107181" h="234393">
                  <a:moveTo>
                    <a:pt x="6096" y="0"/>
                  </a:moveTo>
                  <a:lnTo>
                    <a:pt x="107181" y="55281"/>
                  </a:lnTo>
                  <a:lnTo>
                    <a:pt x="107181" y="66574"/>
                  </a:lnTo>
                  <a:lnTo>
                    <a:pt x="14987" y="16216"/>
                  </a:lnTo>
                  <a:lnTo>
                    <a:pt x="9389" y="206559"/>
                  </a:lnTo>
                  <a:lnTo>
                    <a:pt x="77724" y="166116"/>
                  </a:lnTo>
                  <a:lnTo>
                    <a:pt x="107181" y="216953"/>
                  </a:lnTo>
                  <a:lnTo>
                    <a:pt x="107181" y="234393"/>
                  </a:lnTo>
                  <a:lnTo>
                    <a:pt x="75330" y="179045"/>
                  </a:lnTo>
                  <a:lnTo>
                    <a:pt x="0" y="22250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80">
              <a:extLst>
                <a:ext uri="{FF2B5EF4-FFF2-40B4-BE49-F238E27FC236}">
                  <a16:creationId xmlns:a16="http://schemas.microsoft.com/office/drawing/2014/main" id="{2D8FB7EE-8090-4F93-886A-90E114E98167}"/>
                </a:ext>
              </a:extLst>
            </p:cNvPr>
            <p:cNvSpPr/>
            <p:nvPr/>
          </p:nvSpPr>
          <p:spPr>
            <a:xfrm>
              <a:off x="2853417" y="1876467"/>
              <a:ext cx="110751" cy="281523"/>
            </a:xfrm>
            <a:custGeom>
              <a:avLst/>
              <a:gdLst/>
              <a:ahLst/>
              <a:cxnLst/>
              <a:rect l="0" t="0" r="0" b="0"/>
              <a:pathLst>
                <a:path w="110751" h="281523">
                  <a:moveTo>
                    <a:pt x="0" y="0"/>
                  </a:moveTo>
                  <a:lnTo>
                    <a:pt x="93987" y="51399"/>
                  </a:lnTo>
                  <a:lnTo>
                    <a:pt x="18544" y="94924"/>
                  </a:lnTo>
                  <a:lnTo>
                    <a:pt x="110751" y="252567"/>
                  </a:lnTo>
                  <a:lnTo>
                    <a:pt x="58935" y="281523"/>
                  </a:lnTo>
                  <a:lnTo>
                    <a:pt x="0" y="179112"/>
                  </a:lnTo>
                  <a:lnTo>
                    <a:pt x="0" y="161672"/>
                  </a:lnTo>
                  <a:lnTo>
                    <a:pt x="62188" y="268996"/>
                  </a:lnTo>
                  <a:lnTo>
                    <a:pt x="97792" y="248651"/>
                  </a:lnTo>
                  <a:lnTo>
                    <a:pt x="5595" y="91023"/>
                  </a:lnTo>
                  <a:lnTo>
                    <a:pt x="73675" y="51536"/>
                  </a:lnTo>
                  <a:lnTo>
                    <a:pt x="0" y="11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81">
              <a:extLst>
                <a:ext uri="{FF2B5EF4-FFF2-40B4-BE49-F238E27FC236}">
                  <a16:creationId xmlns:a16="http://schemas.microsoft.com/office/drawing/2014/main" id="{08032A2C-F14A-4DD6-B857-FA448FE16D55}"/>
                </a:ext>
              </a:extLst>
            </p:cNvPr>
            <p:cNvSpPr/>
            <p:nvPr/>
          </p:nvSpPr>
          <p:spPr>
            <a:xfrm>
              <a:off x="4754868" y="4572"/>
              <a:ext cx="3835908" cy="5117599"/>
            </a:xfrm>
            <a:custGeom>
              <a:avLst/>
              <a:gdLst/>
              <a:ahLst/>
              <a:cxnLst/>
              <a:rect l="0" t="0" r="0" b="0"/>
              <a:pathLst>
                <a:path w="3835908" h="5117599">
                  <a:moveTo>
                    <a:pt x="469393" y="0"/>
                  </a:moveTo>
                  <a:lnTo>
                    <a:pt x="3835908" y="0"/>
                  </a:lnTo>
                  <a:lnTo>
                    <a:pt x="3835908" y="5117599"/>
                  </a:lnTo>
                  <a:lnTo>
                    <a:pt x="469392" y="5117598"/>
                  </a:lnTo>
                  <a:lnTo>
                    <a:pt x="469393" y="2807214"/>
                  </a:lnTo>
                  <a:lnTo>
                    <a:pt x="414529" y="2807214"/>
                  </a:lnTo>
                  <a:lnTo>
                    <a:pt x="414528" y="3038862"/>
                  </a:lnTo>
                  <a:lnTo>
                    <a:pt x="0" y="2558802"/>
                  </a:lnTo>
                  <a:lnTo>
                    <a:pt x="414529" y="2078742"/>
                  </a:lnTo>
                  <a:lnTo>
                    <a:pt x="414529" y="2311914"/>
                  </a:lnTo>
                  <a:lnTo>
                    <a:pt x="469393" y="2311914"/>
                  </a:lnTo>
                  <a:lnTo>
                    <a:pt x="469393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82">
              <a:extLst>
                <a:ext uri="{FF2B5EF4-FFF2-40B4-BE49-F238E27FC236}">
                  <a16:creationId xmlns:a16="http://schemas.microsoft.com/office/drawing/2014/main" id="{1F94F43E-56A3-4020-8750-3A03DC8D46C1}"/>
                </a:ext>
              </a:extLst>
            </p:cNvPr>
            <p:cNvSpPr/>
            <p:nvPr/>
          </p:nvSpPr>
          <p:spPr>
            <a:xfrm>
              <a:off x="4747248" y="0"/>
              <a:ext cx="1926128" cy="5128266"/>
            </a:xfrm>
            <a:custGeom>
              <a:avLst/>
              <a:gdLst/>
              <a:ahLst/>
              <a:cxnLst/>
              <a:rect l="0" t="0" r="0" b="0"/>
              <a:pathLst>
                <a:path w="1926128" h="5128266">
                  <a:moveTo>
                    <a:pt x="472440" y="0"/>
                  </a:moveTo>
                  <a:lnTo>
                    <a:pt x="1926128" y="0"/>
                  </a:lnTo>
                  <a:lnTo>
                    <a:pt x="1926128" y="9144"/>
                  </a:lnTo>
                  <a:lnTo>
                    <a:pt x="481584" y="9144"/>
                  </a:lnTo>
                  <a:lnTo>
                    <a:pt x="481584" y="2321058"/>
                  </a:lnTo>
                  <a:lnTo>
                    <a:pt x="417576" y="2321058"/>
                  </a:lnTo>
                  <a:lnTo>
                    <a:pt x="417576" y="2095187"/>
                  </a:lnTo>
                  <a:lnTo>
                    <a:pt x="13300" y="2563374"/>
                  </a:lnTo>
                  <a:lnTo>
                    <a:pt x="417576" y="3031562"/>
                  </a:lnTo>
                  <a:lnTo>
                    <a:pt x="417576" y="2805690"/>
                  </a:lnTo>
                  <a:lnTo>
                    <a:pt x="481584" y="2805690"/>
                  </a:lnTo>
                  <a:lnTo>
                    <a:pt x="481584" y="5117598"/>
                  </a:lnTo>
                  <a:lnTo>
                    <a:pt x="1926128" y="5117598"/>
                  </a:lnTo>
                  <a:lnTo>
                    <a:pt x="1926128" y="5128266"/>
                  </a:lnTo>
                  <a:lnTo>
                    <a:pt x="472440" y="5128266"/>
                  </a:lnTo>
                  <a:lnTo>
                    <a:pt x="472440" y="2816358"/>
                  </a:lnTo>
                  <a:lnTo>
                    <a:pt x="426720" y="2816358"/>
                  </a:lnTo>
                  <a:lnTo>
                    <a:pt x="426720" y="3057150"/>
                  </a:lnTo>
                  <a:lnTo>
                    <a:pt x="0" y="2563374"/>
                  </a:lnTo>
                  <a:lnTo>
                    <a:pt x="426720" y="2071122"/>
                  </a:lnTo>
                  <a:lnTo>
                    <a:pt x="426720" y="2311914"/>
                  </a:lnTo>
                  <a:lnTo>
                    <a:pt x="472440" y="231191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83">
              <a:extLst>
                <a:ext uri="{FF2B5EF4-FFF2-40B4-BE49-F238E27FC236}">
                  <a16:creationId xmlns:a16="http://schemas.microsoft.com/office/drawing/2014/main" id="{26C3BC01-7743-4BD5-958F-BE5353EAB0D5}"/>
                </a:ext>
              </a:extLst>
            </p:cNvPr>
            <p:cNvSpPr/>
            <p:nvPr/>
          </p:nvSpPr>
          <p:spPr>
            <a:xfrm>
              <a:off x="6673376" y="0"/>
              <a:ext cx="1921973" cy="5128266"/>
            </a:xfrm>
            <a:custGeom>
              <a:avLst/>
              <a:gdLst/>
              <a:ahLst/>
              <a:cxnLst/>
              <a:rect l="0" t="0" r="0" b="0"/>
              <a:pathLst>
                <a:path w="1921973" h="5128266">
                  <a:moveTo>
                    <a:pt x="0" y="0"/>
                  </a:moveTo>
                  <a:lnTo>
                    <a:pt x="1921973" y="0"/>
                  </a:lnTo>
                  <a:lnTo>
                    <a:pt x="1921973" y="5128266"/>
                  </a:lnTo>
                  <a:lnTo>
                    <a:pt x="0" y="5128266"/>
                  </a:lnTo>
                  <a:lnTo>
                    <a:pt x="0" y="5117598"/>
                  </a:lnTo>
                  <a:lnTo>
                    <a:pt x="1912828" y="5117599"/>
                  </a:lnTo>
                  <a:lnTo>
                    <a:pt x="1912828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84">
              <a:extLst>
                <a:ext uri="{FF2B5EF4-FFF2-40B4-BE49-F238E27FC236}">
                  <a16:creationId xmlns:a16="http://schemas.microsoft.com/office/drawing/2014/main" id="{A2B048B6-97C6-4887-BEBB-C007C755E620}"/>
                </a:ext>
              </a:extLst>
            </p:cNvPr>
            <p:cNvSpPr/>
            <p:nvPr/>
          </p:nvSpPr>
          <p:spPr>
            <a:xfrm>
              <a:off x="5396479" y="407529"/>
              <a:ext cx="4210096" cy="2734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pt-BR" sz="1600" b="0" i="0" u="none" strike="noStrike" kern="0" cap="none" spc="16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1600" b="0" i="0" u="none" strike="noStrike" kern="0" cap="none" spc="3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1600" b="0" i="0" u="none" strike="noStrike" kern="0" cap="none" spc="3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r>
                <a:rPr kumimoji="0" lang="pt-BR" sz="1600" b="0" i="0" u="none" strike="noStrike" kern="0" cap="none" spc="3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1600" b="0" i="0" u="none" strike="noStrike" kern="0" cap="none" spc="3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r>
                <a:rPr kumimoji="0" lang="pt-BR" sz="1600" b="0" i="0" u="none" strike="noStrike" kern="0" cap="none" spc="3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r>
                <a:rPr kumimoji="0" lang="pt-BR" sz="1600" b="0" i="0" u="none" strike="noStrike" kern="0" cap="none" spc="3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deseja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02">
              <a:extLst>
                <a:ext uri="{FF2B5EF4-FFF2-40B4-BE49-F238E27FC236}">
                  <a16:creationId xmlns:a16="http://schemas.microsoft.com/office/drawing/2014/main" id="{38296B6D-79C0-42DF-9E68-6B2E6A82B4A9}"/>
                </a:ext>
              </a:extLst>
            </p:cNvPr>
            <p:cNvSpPr/>
            <p:nvPr/>
          </p:nvSpPr>
          <p:spPr>
            <a:xfrm>
              <a:off x="5396479" y="610221"/>
              <a:ext cx="1055119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305">
              <a:extLst>
                <a:ext uri="{FF2B5EF4-FFF2-40B4-BE49-F238E27FC236}">
                  <a16:creationId xmlns:a16="http://schemas.microsoft.com/office/drawing/2014/main" id="{1ED18EEF-DA01-4C8C-8F30-4CC5FB3EBF57}"/>
                </a:ext>
              </a:extLst>
            </p:cNvPr>
            <p:cNvSpPr/>
            <p:nvPr/>
          </p:nvSpPr>
          <p:spPr>
            <a:xfrm>
              <a:off x="6340113" y="610221"/>
              <a:ext cx="27823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ou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306">
              <a:extLst>
                <a:ext uri="{FF2B5EF4-FFF2-40B4-BE49-F238E27FC236}">
                  <a16:creationId xmlns:a16="http://schemas.microsoft.com/office/drawing/2014/main" id="{CB2D5437-28A5-4C83-ABD0-3A4602E8E2A5}"/>
                </a:ext>
              </a:extLst>
            </p:cNvPr>
            <p:cNvSpPr/>
            <p:nvPr/>
          </p:nvSpPr>
          <p:spPr>
            <a:xfrm>
              <a:off x="6701344" y="610221"/>
              <a:ext cx="971737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atualizar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307">
              <a:extLst>
                <a:ext uri="{FF2B5EF4-FFF2-40B4-BE49-F238E27FC236}">
                  <a16:creationId xmlns:a16="http://schemas.microsoft.com/office/drawing/2014/main" id="{AF67BDC3-4F2D-4D5F-AEF7-AD518F21826B}"/>
                </a:ext>
              </a:extLst>
            </p:cNvPr>
            <p:cNvSpPr/>
            <p:nvPr/>
          </p:nvSpPr>
          <p:spPr>
            <a:xfrm>
              <a:off x="7583809" y="610221"/>
              <a:ext cx="13656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308">
              <a:extLst>
                <a:ext uri="{FF2B5EF4-FFF2-40B4-BE49-F238E27FC236}">
                  <a16:creationId xmlns:a16="http://schemas.microsoft.com/office/drawing/2014/main" id="{62D344D5-97E2-42E6-8008-3751738D7136}"/>
                </a:ext>
              </a:extLst>
            </p:cNvPr>
            <p:cNvSpPr/>
            <p:nvPr/>
          </p:nvSpPr>
          <p:spPr>
            <a:xfrm>
              <a:off x="7838328" y="610221"/>
              <a:ext cx="96174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86">
              <a:extLst>
                <a:ext uri="{FF2B5EF4-FFF2-40B4-BE49-F238E27FC236}">
                  <a16:creationId xmlns:a16="http://schemas.microsoft.com/office/drawing/2014/main" id="{91882A6A-3A63-4562-B622-811F854EE7CF}"/>
                </a:ext>
              </a:extLst>
            </p:cNvPr>
            <p:cNvSpPr/>
            <p:nvPr/>
          </p:nvSpPr>
          <p:spPr>
            <a:xfrm>
              <a:off x="5396479" y="812913"/>
              <a:ext cx="4210532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estiver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nessa</a:t>
              </a:r>
              <a:r>
                <a:rPr kumimoji="0" lang="pt-BR" sz="1600" b="0" i="0" u="none" strike="noStrike" kern="0" cap="none" spc="1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lista</a:t>
              </a:r>
              <a:r>
                <a:rPr kumimoji="0" lang="pt-BR" sz="1600" b="0" i="0" u="none" strike="noStrike" kern="0" cap="none" spc="1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é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só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selecioná-lo</a:t>
              </a:r>
              <a:r>
                <a:rPr kumimoji="0" lang="pt-BR" sz="1600" b="0" i="0" u="none" strike="noStrike" kern="0" cap="none" spc="1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316">
              <a:extLst>
                <a:ext uri="{FF2B5EF4-FFF2-40B4-BE49-F238E27FC236}">
                  <a16:creationId xmlns:a16="http://schemas.microsoft.com/office/drawing/2014/main" id="{25605109-58A7-4670-8ED0-F8ADCA902502}"/>
                </a:ext>
              </a:extLst>
            </p:cNvPr>
            <p:cNvSpPr/>
            <p:nvPr/>
          </p:nvSpPr>
          <p:spPr>
            <a:xfrm>
              <a:off x="5396479" y="1015605"/>
              <a:ext cx="722265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digitar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321">
              <a:extLst>
                <a:ext uri="{FF2B5EF4-FFF2-40B4-BE49-F238E27FC236}">
                  <a16:creationId xmlns:a16="http://schemas.microsoft.com/office/drawing/2014/main" id="{424E118A-40A1-44B8-9086-90DBF552B552}"/>
                </a:ext>
              </a:extLst>
            </p:cNvPr>
            <p:cNvSpPr/>
            <p:nvPr/>
          </p:nvSpPr>
          <p:spPr>
            <a:xfrm>
              <a:off x="8181240" y="1015605"/>
              <a:ext cx="505563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caso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317">
              <a:extLst>
                <a:ext uri="{FF2B5EF4-FFF2-40B4-BE49-F238E27FC236}">
                  <a16:creationId xmlns:a16="http://schemas.microsoft.com/office/drawing/2014/main" id="{51804F92-5BB9-4AC1-824F-7B0736AE363A}"/>
                </a:ext>
              </a:extLst>
            </p:cNvPr>
            <p:cNvSpPr/>
            <p:nvPr/>
          </p:nvSpPr>
          <p:spPr>
            <a:xfrm>
              <a:off x="6100515" y="1015605"/>
              <a:ext cx="13521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318">
              <a:extLst>
                <a:ext uri="{FF2B5EF4-FFF2-40B4-BE49-F238E27FC236}">
                  <a16:creationId xmlns:a16="http://schemas.microsoft.com/office/drawing/2014/main" id="{2399E982-35BB-4FC1-A733-3432C1209814}"/>
                </a:ext>
              </a:extLst>
            </p:cNvPr>
            <p:cNvSpPr/>
            <p:nvPr/>
          </p:nvSpPr>
          <p:spPr>
            <a:xfrm>
              <a:off x="6364237" y="1015605"/>
              <a:ext cx="666423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senha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319">
              <a:extLst>
                <a:ext uri="{FF2B5EF4-FFF2-40B4-BE49-F238E27FC236}">
                  <a16:creationId xmlns:a16="http://schemas.microsoft.com/office/drawing/2014/main" id="{EA8CA4C0-FBC8-48CF-A076-D484FD905BD6}"/>
                </a:ext>
              </a:extLst>
            </p:cNvPr>
            <p:cNvSpPr/>
            <p:nvPr/>
          </p:nvSpPr>
          <p:spPr>
            <a:xfrm>
              <a:off x="7027359" y="1015605"/>
              <a:ext cx="273939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320">
              <a:extLst>
                <a:ext uri="{FF2B5EF4-FFF2-40B4-BE49-F238E27FC236}">
                  <a16:creationId xmlns:a16="http://schemas.microsoft.com/office/drawing/2014/main" id="{2E3918B4-AB09-4F74-948A-2BBB21719F1E}"/>
                </a:ext>
              </a:extLst>
            </p:cNvPr>
            <p:cNvSpPr/>
            <p:nvPr/>
          </p:nvSpPr>
          <p:spPr>
            <a:xfrm>
              <a:off x="7393161" y="1015605"/>
              <a:ext cx="832033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acesso,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324">
              <a:extLst>
                <a:ext uri="{FF2B5EF4-FFF2-40B4-BE49-F238E27FC236}">
                  <a16:creationId xmlns:a16="http://schemas.microsoft.com/office/drawing/2014/main" id="{B581F43A-86A8-49B4-8B9A-BCB9EF1C52C8}"/>
                </a:ext>
              </a:extLst>
            </p:cNvPr>
            <p:cNvSpPr/>
            <p:nvPr/>
          </p:nvSpPr>
          <p:spPr>
            <a:xfrm>
              <a:off x="6981503" y="1218297"/>
              <a:ext cx="278494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322">
              <a:extLst>
                <a:ext uri="{FF2B5EF4-FFF2-40B4-BE49-F238E27FC236}">
                  <a16:creationId xmlns:a16="http://schemas.microsoft.com/office/drawing/2014/main" id="{FFA58959-FCFB-4CB4-94CD-D32371548A8D}"/>
                </a:ext>
              </a:extLst>
            </p:cNvPr>
            <p:cNvSpPr/>
            <p:nvPr/>
          </p:nvSpPr>
          <p:spPr>
            <a:xfrm>
              <a:off x="5396479" y="1218297"/>
              <a:ext cx="1008300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contrário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323">
              <a:extLst>
                <a:ext uri="{FF2B5EF4-FFF2-40B4-BE49-F238E27FC236}">
                  <a16:creationId xmlns:a16="http://schemas.microsoft.com/office/drawing/2014/main" id="{7614A698-30B7-4368-ABBD-8A8F21A8F82C}"/>
                </a:ext>
              </a:extLst>
            </p:cNvPr>
            <p:cNvSpPr/>
            <p:nvPr/>
          </p:nvSpPr>
          <p:spPr>
            <a:xfrm>
              <a:off x="6323200" y="1218297"/>
              <a:ext cx="652830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clique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919A5CD0-2E6B-4A5E-B86B-C20A421DFE0C}"/>
                </a:ext>
              </a:extLst>
            </p:cNvPr>
            <p:cNvSpPr/>
            <p:nvPr/>
          </p:nvSpPr>
          <p:spPr>
            <a:xfrm>
              <a:off x="7359391" y="1218297"/>
              <a:ext cx="1598317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Botão</a:t>
              </a:r>
              <a:r>
                <a:rPr kumimoji="0" lang="pt-BR" sz="1600" b="0" i="0" u="none" strike="noStrike" kern="0" cap="none" spc="10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Novo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90">
              <a:extLst>
                <a:ext uri="{FF2B5EF4-FFF2-40B4-BE49-F238E27FC236}">
                  <a16:creationId xmlns:a16="http://schemas.microsoft.com/office/drawing/2014/main" id="{23616805-A197-4249-B583-1A58A8121FCD}"/>
                </a:ext>
              </a:extLst>
            </p:cNvPr>
            <p:cNvSpPr/>
            <p:nvPr/>
          </p:nvSpPr>
          <p:spPr>
            <a:xfrm>
              <a:off x="5396479" y="1420989"/>
              <a:ext cx="1204312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Cadastro.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91">
              <a:extLst>
                <a:ext uri="{FF2B5EF4-FFF2-40B4-BE49-F238E27FC236}">
                  <a16:creationId xmlns:a16="http://schemas.microsoft.com/office/drawing/2014/main" id="{4148DD16-A81F-43E4-BD3C-151427C5F491}"/>
                </a:ext>
              </a:extLst>
            </p:cNvPr>
            <p:cNvSpPr/>
            <p:nvPr/>
          </p:nvSpPr>
          <p:spPr>
            <a:xfrm>
              <a:off x="5396479" y="2029064"/>
              <a:ext cx="4209404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pt-BR" sz="1600" b="0" i="0" u="none" strike="noStrike" kern="0" cap="none" spc="16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16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16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r>
                <a:rPr kumimoji="0" lang="pt-BR" sz="16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1600" b="0" i="0" u="none" strike="noStrike" kern="0" cap="none" spc="49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r>
                <a:rPr kumimoji="0" lang="pt-BR" sz="16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já</a:t>
              </a:r>
              <a:r>
                <a:rPr kumimoji="0" lang="pt-BR" sz="1600" b="0" i="0" u="none" strike="noStrike" kern="0" cap="none" spc="4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estiver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92">
              <a:extLst>
                <a:ext uri="{FF2B5EF4-FFF2-40B4-BE49-F238E27FC236}">
                  <a16:creationId xmlns:a16="http://schemas.microsoft.com/office/drawing/2014/main" id="{3AA69F6D-CF39-4DA5-BC2B-35469162A04A}"/>
                </a:ext>
              </a:extLst>
            </p:cNvPr>
            <p:cNvSpPr/>
            <p:nvPr/>
          </p:nvSpPr>
          <p:spPr>
            <a:xfrm>
              <a:off x="5396479" y="2231756"/>
              <a:ext cx="4210204" cy="27343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cadastrado,</a:t>
              </a:r>
              <a:r>
                <a:rPr kumimoji="0" lang="pt-BR" sz="1600" b="0" i="0" u="none" strike="noStrike" kern="0" cap="none" spc="5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mas</a:t>
              </a:r>
              <a:r>
                <a:rPr kumimoji="0" lang="pt-BR" sz="1600" b="0" i="0" u="none" strike="noStrike" kern="0" cap="none" spc="5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ninguém</a:t>
              </a:r>
              <a:r>
                <a:rPr kumimoji="0" lang="pt-BR" sz="1600" b="0" i="0" u="none" strike="noStrike" kern="0" cap="none" spc="5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souber</a:t>
              </a:r>
              <a:r>
                <a:rPr kumimoji="0" lang="pt-BR" sz="16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333">
              <a:extLst>
                <a:ext uri="{FF2B5EF4-FFF2-40B4-BE49-F238E27FC236}">
                  <a16:creationId xmlns:a16="http://schemas.microsoft.com/office/drawing/2014/main" id="{8E219571-EEFD-42EA-B519-F08E9D3EDC7C}"/>
                </a:ext>
              </a:extLst>
            </p:cNvPr>
            <p:cNvSpPr/>
            <p:nvPr/>
          </p:nvSpPr>
          <p:spPr>
            <a:xfrm>
              <a:off x="6645018" y="2434449"/>
              <a:ext cx="118471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necessário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334">
              <a:extLst>
                <a:ext uri="{FF2B5EF4-FFF2-40B4-BE49-F238E27FC236}">
                  <a16:creationId xmlns:a16="http://schemas.microsoft.com/office/drawing/2014/main" id="{B13E46EF-F578-4289-9FF5-B513EC729802}"/>
                </a:ext>
              </a:extLst>
            </p:cNvPr>
            <p:cNvSpPr/>
            <p:nvPr/>
          </p:nvSpPr>
          <p:spPr>
            <a:xfrm>
              <a:off x="7696764" y="2434449"/>
              <a:ext cx="586492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clicar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331">
              <a:extLst>
                <a:ext uri="{FF2B5EF4-FFF2-40B4-BE49-F238E27FC236}">
                  <a16:creationId xmlns:a16="http://schemas.microsoft.com/office/drawing/2014/main" id="{ED1BDFDA-973D-45D1-8E5C-7E28C203BA80}"/>
                </a:ext>
              </a:extLst>
            </p:cNvPr>
            <p:cNvSpPr/>
            <p:nvPr/>
          </p:nvSpPr>
          <p:spPr>
            <a:xfrm>
              <a:off x="5396479" y="2434449"/>
              <a:ext cx="751024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senha,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332">
              <a:extLst>
                <a:ext uri="{FF2B5EF4-FFF2-40B4-BE49-F238E27FC236}">
                  <a16:creationId xmlns:a16="http://schemas.microsoft.com/office/drawing/2014/main" id="{1F295C98-DEB6-42FC-8B9B-F8E2BE2E1529}"/>
                </a:ext>
              </a:extLst>
            </p:cNvPr>
            <p:cNvSpPr/>
            <p:nvPr/>
          </p:nvSpPr>
          <p:spPr>
            <a:xfrm>
              <a:off x="6122127" y="2434449"/>
              <a:ext cx="47991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1335">
              <a:extLst>
                <a:ext uri="{FF2B5EF4-FFF2-40B4-BE49-F238E27FC236}">
                  <a16:creationId xmlns:a16="http://schemas.microsoft.com/office/drawing/2014/main" id="{BFB163FD-A9EA-45B5-93D3-8B13411BFE75}"/>
                </a:ext>
              </a:extLst>
            </p:cNvPr>
            <p:cNvSpPr/>
            <p:nvPr/>
          </p:nvSpPr>
          <p:spPr>
            <a:xfrm>
              <a:off x="8298715" y="2434449"/>
              <a:ext cx="350730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em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94">
              <a:extLst>
                <a:ext uri="{FF2B5EF4-FFF2-40B4-BE49-F238E27FC236}">
                  <a16:creationId xmlns:a16="http://schemas.microsoft.com/office/drawing/2014/main" id="{C6670CB8-6ABB-47FA-BF5A-DB1648F65662}"/>
                </a:ext>
              </a:extLst>
            </p:cNvPr>
            <p:cNvSpPr/>
            <p:nvPr/>
          </p:nvSpPr>
          <p:spPr>
            <a:xfrm>
              <a:off x="5396479" y="2637140"/>
              <a:ext cx="2760282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Esqueci</a:t>
              </a:r>
              <a:r>
                <a:rPr kumimoji="0" lang="pt-BR" sz="1600" b="0" i="0" u="none" strike="noStrike" kern="0" cap="none" spc="47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minha</a:t>
              </a:r>
              <a:r>
                <a:rPr kumimoji="0" lang="pt-BR" sz="1600" b="0" i="0" u="none" strike="noStrike" kern="0" cap="none" spc="45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senha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95">
              <a:extLst>
                <a:ext uri="{FF2B5EF4-FFF2-40B4-BE49-F238E27FC236}">
                  <a16:creationId xmlns:a16="http://schemas.microsoft.com/office/drawing/2014/main" id="{05FF9ACF-0450-42B7-96AE-4C2D229AE464}"/>
                </a:ext>
              </a:extLst>
            </p:cNvPr>
            <p:cNvSpPr/>
            <p:nvPr/>
          </p:nvSpPr>
          <p:spPr>
            <a:xfrm>
              <a:off x="7472167" y="2637140"/>
              <a:ext cx="1448417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kumimoji="0" lang="pt-BR" sz="1600" b="0" i="0" u="none" strike="noStrike" kern="0" cap="none" spc="46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1600" b="0" i="0" u="none" strike="noStrike" kern="0" cap="none" spc="4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mesmo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1339">
              <a:extLst>
                <a:ext uri="{FF2B5EF4-FFF2-40B4-BE49-F238E27FC236}">
                  <a16:creationId xmlns:a16="http://schemas.microsoft.com/office/drawing/2014/main" id="{F68B56A5-F72E-4708-B793-6E652DBC60F7}"/>
                </a:ext>
              </a:extLst>
            </p:cNvPr>
            <p:cNvSpPr/>
            <p:nvPr/>
          </p:nvSpPr>
          <p:spPr>
            <a:xfrm>
              <a:off x="6044238" y="2839832"/>
              <a:ext cx="412365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1341">
              <a:extLst>
                <a:ext uri="{FF2B5EF4-FFF2-40B4-BE49-F238E27FC236}">
                  <a16:creationId xmlns:a16="http://schemas.microsoft.com/office/drawing/2014/main" id="{0AD5C62F-A138-4267-B627-0827511688B5}"/>
                </a:ext>
              </a:extLst>
            </p:cNvPr>
            <p:cNvSpPr/>
            <p:nvPr/>
          </p:nvSpPr>
          <p:spPr>
            <a:xfrm>
              <a:off x="7487668" y="2839832"/>
              <a:ext cx="1081521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recuperar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1338">
              <a:extLst>
                <a:ext uri="{FF2B5EF4-FFF2-40B4-BE49-F238E27FC236}">
                  <a16:creationId xmlns:a16="http://schemas.microsoft.com/office/drawing/2014/main" id="{D67F1107-797A-4141-8DD9-4C1B73C3C87C}"/>
                </a:ext>
              </a:extLst>
            </p:cNvPr>
            <p:cNvSpPr/>
            <p:nvPr/>
          </p:nvSpPr>
          <p:spPr>
            <a:xfrm>
              <a:off x="5396479" y="2839832"/>
              <a:ext cx="648622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assim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1340">
              <a:extLst>
                <a:ext uri="{FF2B5EF4-FFF2-40B4-BE49-F238E27FC236}">
                  <a16:creationId xmlns:a16="http://schemas.microsoft.com/office/drawing/2014/main" id="{13FC4AC5-CB32-46CF-8BF4-2CA62AB35C9A}"/>
                </a:ext>
              </a:extLst>
            </p:cNvPr>
            <p:cNvSpPr/>
            <p:nvPr/>
          </p:nvSpPr>
          <p:spPr>
            <a:xfrm>
              <a:off x="6515268" y="2839832"/>
              <a:ext cx="108121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conseguir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1344">
              <a:extLst>
                <a:ext uri="{FF2B5EF4-FFF2-40B4-BE49-F238E27FC236}">
                  <a16:creationId xmlns:a16="http://schemas.microsoft.com/office/drawing/2014/main" id="{6F36168F-0E2B-4DF0-869C-915853831D32}"/>
                </a:ext>
              </a:extLst>
            </p:cNvPr>
            <p:cNvSpPr/>
            <p:nvPr/>
          </p:nvSpPr>
          <p:spPr>
            <a:xfrm>
              <a:off x="8460298" y="2839832"/>
              <a:ext cx="13521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97">
              <a:extLst>
                <a:ext uri="{FF2B5EF4-FFF2-40B4-BE49-F238E27FC236}">
                  <a16:creationId xmlns:a16="http://schemas.microsoft.com/office/drawing/2014/main" id="{6BAC0730-0049-42C5-B6D9-828AE9EAEDDA}"/>
                </a:ext>
              </a:extLst>
            </p:cNvPr>
            <p:cNvSpPr/>
            <p:nvPr/>
          </p:nvSpPr>
          <p:spPr>
            <a:xfrm>
              <a:off x="5396479" y="3042524"/>
              <a:ext cx="4207685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senha,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entrar</a:t>
              </a:r>
              <a:r>
                <a:rPr kumimoji="0" lang="pt-BR" sz="1600" b="0" i="0" u="none" strike="noStrike" kern="0" cap="none" spc="16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em</a:t>
              </a:r>
              <a:r>
                <a:rPr kumimoji="0" lang="pt-BR" sz="1600" b="0" i="0" u="none" strike="noStrike" kern="0" cap="none" spc="15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contato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pelo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e-mail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8698">
              <a:extLst>
                <a:ext uri="{FF2B5EF4-FFF2-40B4-BE49-F238E27FC236}">
                  <a16:creationId xmlns:a16="http://schemas.microsoft.com/office/drawing/2014/main" id="{926FF946-845D-407A-B3C4-3E0397E0B750}"/>
                </a:ext>
              </a:extLst>
            </p:cNvPr>
            <p:cNvSpPr/>
            <p:nvPr/>
          </p:nvSpPr>
          <p:spPr>
            <a:xfrm>
              <a:off x="5396479" y="3245216"/>
              <a:ext cx="3763515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sng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>
                    <a:solidFill>
                      <a:srgbClr val="009999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</a:rPr>
                <a:t>cadastro.sistemas@anvisa.gov.br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1354">
              <a:extLst>
                <a:ext uri="{FF2B5EF4-FFF2-40B4-BE49-F238E27FC236}">
                  <a16:creationId xmlns:a16="http://schemas.microsoft.com/office/drawing/2014/main" id="{091DB113-1098-466B-B933-96999DD9A42A}"/>
                </a:ext>
              </a:extLst>
            </p:cNvPr>
            <p:cNvSpPr/>
            <p:nvPr/>
          </p:nvSpPr>
          <p:spPr>
            <a:xfrm>
              <a:off x="5396479" y="3853291"/>
              <a:ext cx="66756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•Caso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1355">
              <a:extLst>
                <a:ext uri="{FF2B5EF4-FFF2-40B4-BE49-F238E27FC236}">
                  <a16:creationId xmlns:a16="http://schemas.microsoft.com/office/drawing/2014/main" id="{1D1CAA11-708B-4296-AAC0-CE38DAA0CD0E}"/>
                </a:ext>
              </a:extLst>
            </p:cNvPr>
            <p:cNvSpPr/>
            <p:nvPr/>
          </p:nvSpPr>
          <p:spPr>
            <a:xfrm>
              <a:off x="6251415" y="3853291"/>
              <a:ext cx="414390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1356">
              <a:extLst>
                <a:ext uri="{FF2B5EF4-FFF2-40B4-BE49-F238E27FC236}">
                  <a16:creationId xmlns:a16="http://schemas.microsoft.com/office/drawing/2014/main" id="{66CD8D45-789A-4961-8666-355FB95B7D4B}"/>
                </a:ext>
              </a:extLst>
            </p:cNvPr>
            <p:cNvSpPr/>
            <p:nvPr/>
          </p:nvSpPr>
          <p:spPr>
            <a:xfrm>
              <a:off x="6915991" y="3853291"/>
              <a:ext cx="66830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exista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1357">
              <a:extLst>
                <a:ext uri="{FF2B5EF4-FFF2-40B4-BE49-F238E27FC236}">
                  <a16:creationId xmlns:a16="http://schemas.microsoft.com/office/drawing/2014/main" id="{B7F4CACB-0148-465F-8842-8AA98ED46F34}"/>
                </a:ext>
              </a:extLst>
            </p:cNvPr>
            <p:cNvSpPr/>
            <p:nvPr/>
          </p:nvSpPr>
          <p:spPr>
            <a:xfrm>
              <a:off x="7771030" y="3853291"/>
              <a:ext cx="105169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nenhuma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101">
              <a:extLst>
                <a:ext uri="{FF2B5EF4-FFF2-40B4-BE49-F238E27FC236}">
                  <a16:creationId xmlns:a16="http://schemas.microsoft.com/office/drawing/2014/main" id="{FA65DC88-BC2E-4F04-9347-D8EEEBD989C6}"/>
                </a:ext>
              </a:extLst>
            </p:cNvPr>
            <p:cNvSpPr/>
            <p:nvPr/>
          </p:nvSpPr>
          <p:spPr>
            <a:xfrm>
              <a:off x="5396479" y="4055983"/>
              <a:ext cx="420923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instituição</a:t>
              </a:r>
              <a:r>
                <a:rPr kumimoji="0" lang="pt-BR" sz="1600" b="0" i="0" u="none" strike="noStrike" kern="0" cap="none" spc="6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cadastrada</a:t>
              </a:r>
              <a:r>
                <a:rPr kumimoji="0" lang="pt-BR" sz="1600" b="0" i="0" u="none" strike="noStrike" kern="0" cap="none" spc="6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</a:t>
              </a:r>
              <a:r>
                <a:rPr kumimoji="0" lang="pt-BR" sz="1600" b="0" i="0" u="none" strike="noStrike" kern="0" cap="none" spc="67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1600" b="0" i="0" u="none" strike="noStrike" kern="0" cap="none" spc="6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102">
              <a:extLst>
                <a:ext uri="{FF2B5EF4-FFF2-40B4-BE49-F238E27FC236}">
                  <a16:creationId xmlns:a16="http://schemas.microsoft.com/office/drawing/2014/main" id="{07366CFC-22A8-42FC-B4BB-4574FF232351}"/>
                </a:ext>
              </a:extLst>
            </p:cNvPr>
            <p:cNvSpPr/>
            <p:nvPr/>
          </p:nvSpPr>
          <p:spPr>
            <a:xfrm>
              <a:off x="5396479" y="4258675"/>
              <a:ext cx="421157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informado,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r>
                <a:rPr kumimoji="0" lang="pt-BR" sz="1600" b="0" i="0" u="none" strike="noStrike" kern="0" cap="none" spc="1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necessário</a:t>
              </a:r>
              <a:r>
                <a:rPr kumimoji="0" lang="pt-BR" sz="1600" b="0" i="0" u="none" strike="noStrike" kern="0" cap="none" spc="1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clicar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3" name="Rectangle 103">
              <a:extLst>
                <a:ext uri="{FF2B5EF4-FFF2-40B4-BE49-F238E27FC236}">
                  <a16:creationId xmlns:a16="http://schemas.microsoft.com/office/drawing/2014/main" id="{DEDFBB9E-D60E-4A9D-992F-D75E2B2B0561}"/>
                </a:ext>
              </a:extLst>
            </p:cNvPr>
            <p:cNvSpPr/>
            <p:nvPr/>
          </p:nvSpPr>
          <p:spPr>
            <a:xfrm>
              <a:off x="5396479" y="4461367"/>
              <a:ext cx="35275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em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Rectangle 1359">
              <a:extLst>
                <a:ext uri="{FF2B5EF4-FFF2-40B4-BE49-F238E27FC236}">
                  <a16:creationId xmlns:a16="http://schemas.microsoft.com/office/drawing/2014/main" id="{8D2F66C7-147C-4BF3-9B39-9048BBF3F0BB}"/>
                </a:ext>
              </a:extLst>
            </p:cNvPr>
            <p:cNvSpPr/>
            <p:nvPr/>
          </p:nvSpPr>
          <p:spPr>
            <a:xfrm>
              <a:off x="6551903" y="4461367"/>
              <a:ext cx="1119451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5" name="Rectangle 1358">
              <a:extLst>
                <a:ext uri="{FF2B5EF4-FFF2-40B4-BE49-F238E27FC236}">
                  <a16:creationId xmlns:a16="http://schemas.microsoft.com/office/drawing/2014/main" id="{BB32B1F5-CAA2-476D-9C05-44AA6E5B495E}"/>
                </a:ext>
              </a:extLst>
            </p:cNvPr>
            <p:cNvSpPr/>
            <p:nvPr/>
          </p:nvSpPr>
          <p:spPr>
            <a:xfrm>
              <a:off x="5864348" y="4461367"/>
              <a:ext cx="645283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Novo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1360">
              <a:extLst>
                <a:ext uri="{FF2B5EF4-FFF2-40B4-BE49-F238E27FC236}">
                  <a16:creationId xmlns:a16="http://schemas.microsoft.com/office/drawing/2014/main" id="{73B78C61-1D09-447A-B715-0E04E02CDF6E}"/>
                </a:ext>
              </a:extLst>
            </p:cNvPr>
            <p:cNvSpPr/>
            <p:nvPr/>
          </p:nvSpPr>
          <p:spPr>
            <a:xfrm>
              <a:off x="7392919" y="4461367"/>
              <a:ext cx="81895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1361">
              <a:extLst>
                <a:ext uri="{FF2B5EF4-FFF2-40B4-BE49-F238E27FC236}">
                  <a16:creationId xmlns:a16="http://schemas.microsoft.com/office/drawing/2014/main" id="{B214E5CD-AC90-4466-AA34-452D4D8AD5A8}"/>
                </a:ext>
              </a:extLst>
            </p:cNvPr>
            <p:cNvSpPr/>
            <p:nvPr/>
          </p:nvSpPr>
          <p:spPr>
            <a:xfrm>
              <a:off x="7656610" y="4461367"/>
              <a:ext cx="453599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pois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1362">
              <a:extLst>
                <a:ext uri="{FF2B5EF4-FFF2-40B4-BE49-F238E27FC236}">
                  <a16:creationId xmlns:a16="http://schemas.microsoft.com/office/drawing/2014/main" id="{B6DA12D8-ABA4-4BAA-8643-AD74CF3E5E5E}"/>
                </a:ext>
              </a:extLst>
            </p:cNvPr>
            <p:cNvSpPr/>
            <p:nvPr/>
          </p:nvSpPr>
          <p:spPr>
            <a:xfrm>
              <a:off x="8200611" y="4461367"/>
              <a:ext cx="477889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1364">
              <a:extLst>
                <a:ext uri="{FF2B5EF4-FFF2-40B4-BE49-F238E27FC236}">
                  <a16:creationId xmlns:a16="http://schemas.microsoft.com/office/drawing/2014/main" id="{4C194DFB-629F-4608-A66D-63EBE125931C}"/>
                </a:ext>
              </a:extLst>
            </p:cNvPr>
            <p:cNvSpPr/>
            <p:nvPr/>
          </p:nvSpPr>
          <p:spPr>
            <a:xfrm>
              <a:off x="5396479" y="4664059"/>
              <a:ext cx="853943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iniciado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1366">
              <a:extLst>
                <a:ext uri="{FF2B5EF4-FFF2-40B4-BE49-F238E27FC236}">
                  <a16:creationId xmlns:a16="http://schemas.microsoft.com/office/drawing/2014/main" id="{9106C117-3E67-4281-8DC7-A6082DCF8E95}"/>
                </a:ext>
              </a:extLst>
            </p:cNvPr>
            <p:cNvSpPr/>
            <p:nvPr/>
          </p:nvSpPr>
          <p:spPr>
            <a:xfrm>
              <a:off x="6885323" y="4664059"/>
              <a:ext cx="136567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1367">
              <a:extLst>
                <a:ext uri="{FF2B5EF4-FFF2-40B4-BE49-F238E27FC236}">
                  <a16:creationId xmlns:a16="http://schemas.microsoft.com/office/drawing/2014/main" id="{1CF063E7-46B4-484B-B338-A0249E7C7F51}"/>
                </a:ext>
              </a:extLst>
            </p:cNvPr>
            <p:cNvSpPr/>
            <p:nvPr/>
          </p:nvSpPr>
          <p:spPr>
            <a:xfrm>
              <a:off x="7836310" y="4664059"/>
              <a:ext cx="961746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107">
              <a:extLst>
                <a:ext uri="{FF2B5EF4-FFF2-40B4-BE49-F238E27FC236}">
                  <a16:creationId xmlns:a16="http://schemas.microsoft.com/office/drawing/2014/main" id="{69C54468-1017-43F7-98C6-D5B4E537EB68}"/>
                </a:ext>
              </a:extLst>
            </p:cNvPr>
            <p:cNvSpPr/>
            <p:nvPr/>
          </p:nvSpPr>
          <p:spPr>
            <a:xfrm>
              <a:off x="5396479" y="4866750"/>
              <a:ext cx="2058688" cy="27343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automaticamente.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702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915">
            <a:extLst>
              <a:ext uri="{FF2B5EF4-FFF2-40B4-BE49-F238E27FC236}">
                <a16:creationId xmlns:a16="http://schemas.microsoft.com/office/drawing/2014/main" id="{1F01C893-E222-4934-B2F0-7F7A7D816A74}"/>
              </a:ext>
            </a:extLst>
          </p:cNvPr>
          <p:cNvGrpSpPr/>
          <p:nvPr/>
        </p:nvGrpSpPr>
        <p:grpSpPr>
          <a:xfrm>
            <a:off x="1153733" y="643467"/>
            <a:ext cx="11029791" cy="5571065"/>
            <a:chOff x="0" y="0"/>
            <a:chExt cx="8939430" cy="5038350"/>
          </a:xfrm>
        </p:grpSpPr>
        <p:pic>
          <p:nvPicPr>
            <p:cNvPr id="6" name="Picture 115">
              <a:extLst>
                <a:ext uri="{FF2B5EF4-FFF2-40B4-BE49-F238E27FC236}">
                  <a16:creationId xmlns:a16="http://schemas.microsoft.com/office/drawing/2014/main" id="{E06B2CB7-849B-4B9C-99FC-9E2C8910D8D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2192" y="166122"/>
              <a:ext cx="7074408" cy="1930908"/>
            </a:xfrm>
            <a:prstGeom prst="rect">
              <a:avLst/>
            </a:prstGeom>
          </p:spPr>
        </p:pic>
        <p:pic>
          <p:nvPicPr>
            <p:cNvPr id="7" name="Picture 117">
              <a:extLst>
                <a:ext uri="{FF2B5EF4-FFF2-40B4-BE49-F238E27FC236}">
                  <a16:creationId xmlns:a16="http://schemas.microsoft.com/office/drawing/2014/main" id="{15C30475-AB5E-48F7-80BA-4EB27062494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65607" y="1414278"/>
              <a:ext cx="1723644" cy="216408"/>
            </a:xfrm>
            <a:prstGeom prst="rect">
              <a:avLst/>
            </a:prstGeom>
          </p:spPr>
        </p:pic>
        <p:pic>
          <p:nvPicPr>
            <p:cNvPr id="8" name="Picture 119">
              <a:extLst>
                <a:ext uri="{FF2B5EF4-FFF2-40B4-BE49-F238E27FC236}">
                  <a16:creationId xmlns:a16="http://schemas.microsoft.com/office/drawing/2014/main" id="{D3BD5DE5-7339-4763-A1AC-6E3AABC877F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2185422"/>
              <a:ext cx="7056120" cy="2852928"/>
            </a:xfrm>
            <a:prstGeom prst="rect">
              <a:avLst/>
            </a:prstGeom>
          </p:spPr>
        </p:pic>
        <p:sp>
          <p:nvSpPr>
            <p:cNvPr id="9" name="Shape 125">
              <a:extLst>
                <a:ext uri="{FF2B5EF4-FFF2-40B4-BE49-F238E27FC236}">
                  <a16:creationId xmlns:a16="http://schemas.microsoft.com/office/drawing/2014/main" id="{7C9C69DC-30D6-4900-8697-CC7844918F84}"/>
                </a:ext>
              </a:extLst>
            </p:cNvPr>
            <p:cNvSpPr/>
            <p:nvPr/>
          </p:nvSpPr>
          <p:spPr>
            <a:xfrm>
              <a:off x="3759696" y="1892814"/>
              <a:ext cx="107181" cy="234393"/>
            </a:xfrm>
            <a:custGeom>
              <a:avLst/>
              <a:gdLst/>
              <a:ahLst/>
              <a:cxnLst/>
              <a:rect l="0" t="0" r="0" b="0"/>
              <a:pathLst>
                <a:path w="107181" h="234393">
                  <a:moveTo>
                    <a:pt x="6096" y="0"/>
                  </a:moveTo>
                  <a:lnTo>
                    <a:pt x="107181" y="55281"/>
                  </a:lnTo>
                  <a:lnTo>
                    <a:pt x="107181" y="65738"/>
                  </a:lnTo>
                  <a:lnTo>
                    <a:pt x="14989" y="16156"/>
                  </a:lnTo>
                  <a:lnTo>
                    <a:pt x="9389" y="206559"/>
                  </a:lnTo>
                  <a:lnTo>
                    <a:pt x="77724" y="166116"/>
                  </a:lnTo>
                  <a:lnTo>
                    <a:pt x="107181" y="216477"/>
                  </a:lnTo>
                  <a:lnTo>
                    <a:pt x="107181" y="234393"/>
                  </a:lnTo>
                  <a:lnTo>
                    <a:pt x="75330" y="179045"/>
                  </a:lnTo>
                  <a:lnTo>
                    <a:pt x="0" y="22250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26">
              <a:extLst>
                <a:ext uri="{FF2B5EF4-FFF2-40B4-BE49-F238E27FC236}">
                  <a16:creationId xmlns:a16="http://schemas.microsoft.com/office/drawing/2014/main" id="{D469196F-BE1A-46AC-A645-BF4E4FAB3784}"/>
                </a:ext>
              </a:extLst>
            </p:cNvPr>
            <p:cNvSpPr/>
            <p:nvPr/>
          </p:nvSpPr>
          <p:spPr>
            <a:xfrm>
              <a:off x="3866877" y="1948095"/>
              <a:ext cx="110751" cy="281524"/>
            </a:xfrm>
            <a:custGeom>
              <a:avLst/>
              <a:gdLst/>
              <a:ahLst/>
              <a:cxnLst/>
              <a:rect l="0" t="0" r="0" b="0"/>
              <a:pathLst>
                <a:path w="110751" h="281524">
                  <a:moveTo>
                    <a:pt x="0" y="0"/>
                  </a:moveTo>
                  <a:lnTo>
                    <a:pt x="93987" y="51399"/>
                  </a:lnTo>
                  <a:lnTo>
                    <a:pt x="19190" y="94551"/>
                  </a:lnTo>
                  <a:lnTo>
                    <a:pt x="110751" y="252568"/>
                  </a:lnTo>
                  <a:lnTo>
                    <a:pt x="58935" y="281524"/>
                  </a:lnTo>
                  <a:lnTo>
                    <a:pt x="0" y="179112"/>
                  </a:lnTo>
                  <a:lnTo>
                    <a:pt x="0" y="161197"/>
                  </a:lnTo>
                  <a:lnTo>
                    <a:pt x="62836" y="268626"/>
                  </a:lnTo>
                  <a:lnTo>
                    <a:pt x="97792" y="248651"/>
                  </a:lnTo>
                  <a:lnTo>
                    <a:pt x="5595" y="91024"/>
                  </a:lnTo>
                  <a:lnTo>
                    <a:pt x="74978" y="50781"/>
                  </a:lnTo>
                  <a:lnTo>
                    <a:pt x="0" y="10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27">
              <a:extLst>
                <a:ext uri="{FF2B5EF4-FFF2-40B4-BE49-F238E27FC236}">
                  <a16:creationId xmlns:a16="http://schemas.microsoft.com/office/drawing/2014/main" id="{64C58D82-58E8-4FEF-B3EC-2FB35452DD37}"/>
                </a:ext>
              </a:extLst>
            </p:cNvPr>
            <p:cNvSpPr/>
            <p:nvPr/>
          </p:nvSpPr>
          <p:spPr>
            <a:xfrm>
              <a:off x="5379709" y="4572"/>
              <a:ext cx="2907792" cy="3816102"/>
            </a:xfrm>
            <a:custGeom>
              <a:avLst/>
              <a:gdLst/>
              <a:ahLst/>
              <a:cxnLst/>
              <a:rect l="0" t="0" r="0" b="0"/>
              <a:pathLst>
                <a:path w="2907792" h="3816102">
                  <a:moveTo>
                    <a:pt x="460248" y="0"/>
                  </a:moveTo>
                  <a:lnTo>
                    <a:pt x="2907792" y="0"/>
                  </a:lnTo>
                  <a:lnTo>
                    <a:pt x="2907792" y="3816102"/>
                  </a:lnTo>
                  <a:lnTo>
                    <a:pt x="460248" y="3816102"/>
                  </a:lnTo>
                  <a:lnTo>
                    <a:pt x="460248" y="3180594"/>
                  </a:lnTo>
                  <a:lnTo>
                    <a:pt x="0" y="3343662"/>
                  </a:lnTo>
                  <a:lnTo>
                    <a:pt x="460248" y="2226570"/>
                  </a:lnTo>
                  <a:lnTo>
                    <a:pt x="460248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128">
              <a:extLst>
                <a:ext uri="{FF2B5EF4-FFF2-40B4-BE49-F238E27FC236}">
                  <a16:creationId xmlns:a16="http://schemas.microsoft.com/office/drawing/2014/main" id="{77DBC132-EC74-4146-A883-1D7913DB43D9}"/>
                </a:ext>
              </a:extLst>
            </p:cNvPr>
            <p:cNvSpPr/>
            <p:nvPr/>
          </p:nvSpPr>
          <p:spPr>
            <a:xfrm>
              <a:off x="5370564" y="0"/>
              <a:ext cx="1465392" cy="3826770"/>
            </a:xfrm>
            <a:custGeom>
              <a:avLst/>
              <a:gdLst/>
              <a:ahLst/>
              <a:cxnLst/>
              <a:rect l="0" t="0" r="0" b="0"/>
              <a:pathLst>
                <a:path w="1465392" h="3826770">
                  <a:moveTo>
                    <a:pt x="464820" y="0"/>
                  </a:moveTo>
                  <a:lnTo>
                    <a:pt x="1465392" y="0"/>
                  </a:lnTo>
                  <a:lnTo>
                    <a:pt x="1465392" y="9144"/>
                  </a:lnTo>
                  <a:lnTo>
                    <a:pt x="473964" y="9144"/>
                  </a:lnTo>
                  <a:lnTo>
                    <a:pt x="473964" y="2232666"/>
                  </a:lnTo>
                  <a:lnTo>
                    <a:pt x="18420" y="3339851"/>
                  </a:lnTo>
                  <a:lnTo>
                    <a:pt x="473964" y="3179070"/>
                  </a:lnTo>
                  <a:lnTo>
                    <a:pt x="473964" y="3816102"/>
                  </a:lnTo>
                  <a:lnTo>
                    <a:pt x="1465392" y="3816102"/>
                  </a:lnTo>
                  <a:lnTo>
                    <a:pt x="1465392" y="3826770"/>
                  </a:lnTo>
                  <a:lnTo>
                    <a:pt x="464820" y="3826770"/>
                  </a:lnTo>
                  <a:lnTo>
                    <a:pt x="464820" y="3191908"/>
                  </a:lnTo>
                  <a:lnTo>
                    <a:pt x="0" y="3357378"/>
                  </a:lnTo>
                  <a:lnTo>
                    <a:pt x="464820" y="2229618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29">
              <a:extLst>
                <a:ext uri="{FF2B5EF4-FFF2-40B4-BE49-F238E27FC236}">
                  <a16:creationId xmlns:a16="http://schemas.microsoft.com/office/drawing/2014/main" id="{11E17404-9C83-434A-B778-A856E8CE5E58}"/>
                </a:ext>
              </a:extLst>
            </p:cNvPr>
            <p:cNvSpPr/>
            <p:nvPr/>
          </p:nvSpPr>
          <p:spPr>
            <a:xfrm>
              <a:off x="6835956" y="0"/>
              <a:ext cx="1457641" cy="3826770"/>
            </a:xfrm>
            <a:custGeom>
              <a:avLst/>
              <a:gdLst/>
              <a:ahLst/>
              <a:cxnLst/>
              <a:rect l="0" t="0" r="0" b="0"/>
              <a:pathLst>
                <a:path w="1457641" h="3826770">
                  <a:moveTo>
                    <a:pt x="0" y="0"/>
                  </a:moveTo>
                  <a:lnTo>
                    <a:pt x="1457641" y="0"/>
                  </a:lnTo>
                  <a:lnTo>
                    <a:pt x="1457641" y="3826770"/>
                  </a:lnTo>
                  <a:lnTo>
                    <a:pt x="0" y="3826770"/>
                  </a:lnTo>
                  <a:lnTo>
                    <a:pt x="0" y="3816102"/>
                  </a:lnTo>
                  <a:lnTo>
                    <a:pt x="1446972" y="3816102"/>
                  </a:lnTo>
                  <a:lnTo>
                    <a:pt x="1446972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405">
              <a:extLst>
                <a:ext uri="{FF2B5EF4-FFF2-40B4-BE49-F238E27FC236}">
                  <a16:creationId xmlns:a16="http://schemas.microsoft.com/office/drawing/2014/main" id="{2C654891-8182-4A44-9C55-2626098E8148}"/>
                </a:ext>
              </a:extLst>
            </p:cNvPr>
            <p:cNvSpPr/>
            <p:nvPr/>
          </p:nvSpPr>
          <p:spPr>
            <a:xfrm>
              <a:off x="5931404" y="47685"/>
              <a:ext cx="10832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Informe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06">
              <a:extLst>
                <a:ext uri="{FF2B5EF4-FFF2-40B4-BE49-F238E27FC236}">
                  <a16:creationId xmlns:a16="http://schemas.microsoft.com/office/drawing/2014/main" id="{FB9D8E3E-0256-421E-902F-7FFBF92A0E87}"/>
                </a:ext>
              </a:extLst>
            </p:cNvPr>
            <p:cNvSpPr/>
            <p:nvPr/>
          </p:nvSpPr>
          <p:spPr>
            <a:xfrm>
              <a:off x="7082363" y="47685"/>
              <a:ext cx="16363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407">
              <a:extLst>
                <a:ext uri="{FF2B5EF4-FFF2-40B4-BE49-F238E27FC236}">
                  <a16:creationId xmlns:a16="http://schemas.microsoft.com/office/drawing/2014/main" id="{22971E2A-6739-4F22-A1E3-60942C4878AD}"/>
                </a:ext>
              </a:extLst>
            </p:cNvPr>
            <p:cNvSpPr/>
            <p:nvPr/>
          </p:nvSpPr>
          <p:spPr>
            <a:xfrm>
              <a:off x="7542624" y="47685"/>
              <a:ext cx="86636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E-mail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31">
              <a:extLst>
                <a:ext uri="{FF2B5EF4-FFF2-40B4-BE49-F238E27FC236}">
                  <a16:creationId xmlns:a16="http://schemas.microsoft.com/office/drawing/2014/main" id="{C37032A9-05A7-458E-8976-D37A1C09C139}"/>
                </a:ext>
              </a:extLst>
            </p:cNvPr>
            <p:cNvSpPr/>
            <p:nvPr/>
          </p:nvSpPr>
          <p:spPr>
            <a:xfrm>
              <a:off x="5931404" y="291525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32">
              <a:extLst>
                <a:ext uri="{FF2B5EF4-FFF2-40B4-BE49-F238E27FC236}">
                  <a16:creationId xmlns:a16="http://schemas.microsoft.com/office/drawing/2014/main" id="{79BC7D9E-2151-48BD-B322-4A2DAD75DBF7}"/>
                </a:ext>
              </a:extLst>
            </p:cNvPr>
            <p:cNvSpPr/>
            <p:nvPr/>
          </p:nvSpPr>
          <p:spPr>
            <a:xfrm>
              <a:off x="6022844" y="291525"/>
              <a:ext cx="288791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r>
                <a:rPr kumimoji="0" lang="pt-BR" sz="2400" b="0" i="0" u="none" strike="noStrike" kern="0" cap="none" spc="12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pode</a:t>
              </a:r>
              <a:r>
                <a:rPr kumimoji="0" lang="pt-BR" sz="2400" b="0" i="0" u="none" strike="noStrike" kern="0" cap="none" spc="12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</a:t>
              </a:r>
              <a:r>
                <a:rPr kumimoji="0" lang="pt-BR" sz="2400" b="0" i="0" u="none" strike="noStrike" kern="0" cap="none" spc="12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E-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33">
              <a:extLst>
                <a:ext uri="{FF2B5EF4-FFF2-40B4-BE49-F238E27FC236}">
                  <a16:creationId xmlns:a16="http://schemas.microsoft.com/office/drawing/2014/main" id="{C279767B-0A35-4400-9890-B58A9959769B}"/>
                </a:ext>
              </a:extLst>
            </p:cNvPr>
            <p:cNvSpPr/>
            <p:nvPr/>
          </p:nvSpPr>
          <p:spPr>
            <a:xfrm>
              <a:off x="5931404" y="535365"/>
              <a:ext cx="2056283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mail</a:t>
              </a:r>
              <a:r>
                <a:rPr kumimoji="0" lang="pt-BR" sz="2400" b="0" i="0" u="none" strike="noStrike" kern="0" cap="none" spc="11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pessoal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8655">
              <a:extLst>
                <a:ext uri="{FF2B5EF4-FFF2-40B4-BE49-F238E27FC236}">
                  <a16:creationId xmlns:a16="http://schemas.microsoft.com/office/drawing/2014/main" id="{574910A0-8096-459F-8757-4AE895403730}"/>
                </a:ext>
              </a:extLst>
            </p:cNvPr>
            <p:cNvSpPr/>
            <p:nvPr/>
          </p:nvSpPr>
          <p:spPr>
            <a:xfrm>
              <a:off x="7478262" y="535365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8656">
              <a:extLst>
                <a:ext uri="{FF2B5EF4-FFF2-40B4-BE49-F238E27FC236}">
                  <a16:creationId xmlns:a16="http://schemas.microsoft.com/office/drawing/2014/main" id="{9DBCD808-6A59-469E-8091-55205615A228}"/>
                </a:ext>
              </a:extLst>
            </p:cNvPr>
            <p:cNvSpPr/>
            <p:nvPr/>
          </p:nvSpPr>
          <p:spPr>
            <a:xfrm>
              <a:off x="7760182" y="535365"/>
              <a:ext cx="57720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14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410">
              <a:extLst>
                <a:ext uri="{FF2B5EF4-FFF2-40B4-BE49-F238E27FC236}">
                  <a16:creationId xmlns:a16="http://schemas.microsoft.com/office/drawing/2014/main" id="{D57C47FE-393A-4B03-A99E-7989EBBB6967}"/>
                </a:ext>
              </a:extLst>
            </p:cNvPr>
            <p:cNvSpPr/>
            <p:nvPr/>
          </p:nvSpPr>
          <p:spPr>
            <a:xfrm>
              <a:off x="7123124" y="779205"/>
              <a:ext cx="142437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Instituição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408">
              <a:extLst>
                <a:ext uri="{FF2B5EF4-FFF2-40B4-BE49-F238E27FC236}">
                  <a16:creationId xmlns:a16="http://schemas.microsoft.com/office/drawing/2014/main" id="{831D7005-1FC6-4C2C-AB28-A3C5CCF4E0DF}"/>
                </a:ext>
              </a:extLst>
            </p:cNvPr>
            <p:cNvSpPr/>
            <p:nvPr/>
          </p:nvSpPr>
          <p:spPr>
            <a:xfrm>
              <a:off x="5931404" y="779205"/>
              <a:ext cx="57086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Tipo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409">
              <a:extLst>
                <a:ext uri="{FF2B5EF4-FFF2-40B4-BE49-F238E27FC236}">
                  <a16:creationId xmlns:a16="http://schemas.microsoft.com/office/drawing/2014/main" id="{DCF0E6E1-B12D-4398-B15A-3E1918055440}"/>
                </a:ext>
              </a:extLst>
            </p:cNvPr>
            <p:cNvSpPr/>
            <p:nvPr/>
          </p:nvSpPr>
          <p:spPr>
            <a:xfrm>
              <a:off x="6617081" y="779205"/>
              <a:ext cx="33226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36">
              <a:extLst>
                <a:ext uri="{FF2B5EF4-FFF2-40B4-BE49-F238E27FC236}">
                  <a16:creationId xmlns:a16="http://schemas.microsoft.com/office/drawing/2014/main" id="{D11195E4-2540-4F79-B9B0-308B7D9F58C0}"/>
                </a:ext>
              </a:extLst>
            </p:cNvPr>
            <p:cNvSpPr/>
            <p:nvPr/>
          </p:nvSpPr>
          <p:spPr>
            <a:xfrm>
              <a:off x="5931404" y="1023044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411">
              <a:extLst>
                <a:ext uri="{FF2B5EF4-FFF2-40B4-BE49-F238E27FC236}">
                  <a16:creationId xmlns:a16="http://schemas.microsoft.com/office/drawing/2014/main" id="{F11BA1D5-BB4D-4D72-B165-D5AD313AD060}"/>
                </a:ext>
              </a:extLst>
            </p:cNvPr>
            <p:cNvSpPr/>
            <p:nvPr/>
          </p:nvSpPr>
          <p:spPr>
            <a:xfrm>
              <a:off x="6022844" y="1023044"/>
              <a:ext cx="146342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Categoria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412">
              <a:extLst>
                <a:ext uri="{FF2B5EF4-FFF2-40B4-BE49-F238E27FC236}">
                  <a16:creationId xmlns:a16="http://schemas.microsoft.com/office/drawing/2014/main" id="{2601889C-EE0B-4507-8732-54B740A46258}"/>
                </a:ext>
              </a:extLst>
            </p:cNvPr>
            <p:cNvSpPr/>
            <p:nvPr/>
          </p:nvSpPr>
          <p:spPr>
            <a:xfrm>
              <a:off x="8059143" y="1023044"/>
              <a:ext cx="17900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7774FA91-884C-43D9-8099-D1ED788B5EF6}"/>
                </a:ext>
              </a:extLst>
            </p:cNvPr>
            <p:cNvSpPr/>
            <p:nvPr/>
          </p:nvSpPr>
          <p:spPr>
            <a:xfrm>
              <a:off x="5931404" y="1266884"/>
              <a:ext cx="199803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Subcategoria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413">
              <a:extLst>
                <a:ext uri="{FF2B5EF4-FFF2-40B4-BE49-F238E27FC236}">
                  <a16:creationId xmlns:a16="http://schemas.microsoft.com/office/drawing/2014/main" id="{D8F2B72F-7750-4034-8F72-00EDA8E0B1DF}"/>
                </a:ext>
              </a:extLst>
            </p:cNvPr>
            <p:cNvSpPr/>
            <p:nvPr/>
          </p:nvSpPr>
          <p:spPr>
            <a:xfrm>
              <a:off x="7435591" y="1266884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414">
              <a:extLst>
                <a:ext uri="{FF2B5EF4-FFF2-40B4-BE49-F238E27FC236}">
                  <a16:creationId xmlns:a16="http://schemas.microsoft.com/office/drawing/2014/main" id="{FF431910-D49E-49C9-989A-00A7811F635B}"/>
                </a:ext>
              </a:extLst>
            </p:cNvPr>
            <p:cNvSpPr/>
            <p:nvPr/>
          </p:nvSpPr>
          <p:spPr>
            <a:xfrm>
              <a:off x="7818094" y="1266884"/>
              <a:ext cx="49920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415">
              <a:extLst>
                <a:ext uri="{FF2B5EF4-FFF2-40B4-BE49-F238E27FC236}">
                  <a16:creationId xmlns:a16="http://schemas.microsoft.com/office/drawing/2014/main" id="{014EBD3A-3566-4FAE-AD50-A5A1405B486B}"/>
                </a:ext>
              </a:extLst>
            </p:cNvPr>
            <p:cNvSpPr/>
            <p:nvPr/>
          </p:nvSpPr>
          <p:spPr>
            <a:xfrm>
              <a:off x="5931404" y="1510724"/>
              <a:ext cx="88368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deseja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1416">
              <a:extLst>
                <a:ext uri="{FF2B5EF4-FFF2-40B4-BE49-F238E27FC236}">
                  <a16:creationId xmlns:a16="http://schemas.microsoft.com/office/drawing/2014/main" id="{EC5EBF9B-34DF-47C2-8EE1-4771058D167A}"/>
                </a:ext>
              </a:extLst>
            </p:cNvPr>
            <p:cNvSpPr/>
            <p:nvPr/>
          </p:nvSpPr>
          <p:spPr>
            <a:xfrm>
              <a:off x="7191898" y="1510724"/>
              <a:ext cx="133296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cadastrar.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417">
              <a:extLst>
                <a:ext uri="{FF2B5EF4-FFF2-40B4-BE49-F238E27FC236}">
                  <a16:creationId xmlns:a16="http://schemas.microsoft.com/office/drawing/2014/main" id="{3CD6BC1D-1F0F-4E20-A023-F931E7C34501}"/>
                </a:ext>
              </a:extLst>
            </p:cNvPr>
            <p:cNvSpPr/>
            <p:nvPr/>
          </p:nvSpPr>
          <p:spPr>
            <a:xfrm>
              <a:off x="5931404" y="1754564"/>
              <a:ext cx="83335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Clique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418">
              <a:extLst>
                <a:ext uri="{FF2B5EF4-FFF2-40B4-BE49-F238E27FC236}">
                  <a16:creationId xmlns:a16="http://schemas.microsoft.com/office/drawing/2014/main" id="{31B9E7E2-8C35-4F87-8656-FE76047068A7}"/>
                </a:ext>
              </a:extLst>
            </p:cNvPr>
            <p:cNvSpPr/>
            <p:nvPr/>
          </p:nvSpPr>
          <p:spPr>
            <a:xfrm>
              <a:off x="6918828" y="1754564"/>
              <a:ext cx="33394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42">
              <a:extLst>
                <a:ext uri="{FF2B5EF4-FFF2-40B4-BE49-F238E27FC236}">
                  <a16:creationId xmlns:a16="http://schemas.microsoft.com/office/drawing/2014/main" id="{E6D9BE39-5337-4901-B087-4AF8041E0841}"/>
                </a:ext>
              </a:extLst>
            </p:cNvPr>
            <p:cNvSpPr/>
            <p:nvPr/>
          </p:nvSpPr>
          <p:spPr>
            <a:xfrm>
              <a:off x="7531603" y="1754564"/>
              <a:ext cx="880764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Botão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43">
              <a:extLst>
                <a:ext uri="{FF2B5EF4-FFF2-40B4-BE49-F238E27FC236}">
                  <a16:creationId xmlns:a16="http://schemas.microsoft.com/office/drawing/2014/main" id="{BDD61A2E-B7D8-472E-A588-BDFE934FB5F3}"/>
                </a:ext>
              </a:extLst>
            </p:cNvPr>
            <p:cNvSpPr/>
            <p:nvPr/>
          </p:nvSpPr>
          <p:spPr>
            <a:xfrm>
              <a:off x="5931404" y="1998404"/>
              <a:ext cx="94877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Entrar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144">
              <a:extLst>
                <a:ext uri="{FF2B5EF4-FFF2-40B4-BE49-F238E27FC236}">
                  <a16:creationId xmlns:a16="http://schemas.microsoft.com/office/drawing/2014/main" id="{3244AF26-C57C-4885-909F-5F5FE5733616}"/>
                </a:ext>
              </a:extLst>
            </p:cNvPr>
            <p:cNvSpPr/>
            <p:nvPr/>
          </p:nvSpPr>
          <p:spPr>
            <a:xfrm>
              <a:off x="6646160" y="1998404"/>
              <a:ext cx="205738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r>
                <a:rPr kumimoji="0" lang="pt-BR" sz="2400" b="0" i="0" u="none" strike="noStrike" kern="0" cap="none" spc="2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Para</a:t>
              </a:r>
              <a:r>
                <a:rPr kumimoji="0" lang="pt-BR" sz="2400" b="0" i="0" u="none" strike="noStrike" kern="0" cap="none" spc="25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420">
              <a:extLst>
                <a:ext uri="{FF2B5EF4-FFF2-40B4-BE49-F238E27FC236}">
                  <a16:creationId xmlns:a16="http://schemas.microsoft.com/office/drawing/2014/main" id="{23650BA7-FDA4-466F-8783-ED374BFB7551}"/>
                </a:ext>
              </a:extLst>
            </p:cNvPr>
            <p:cNvSpPr/>
            <p:nvPr/>
          </p:nvSpPr>
          <p:spPr>
            <a:xfrm>
              <a:off x="6896147" y="2242244"/>
              <a:ext cx="60900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NSP,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1419">
              <a:extLst>
                <a:ext uri="{FF2B5EF4-FFF2-40B4-BE49-F238E27FC236}">
                  <a16:creationId xmlns:a16="http://schemas.microsoft.com/office/drawing/2014/main" id="{FD7C41AA-BC69-4DA0-BECB-F0A64866DFA9}"/>
                </a:ext>
              </a:extLst>
            </p:cNvPr>
            <p:cNvSpPr/>
            <p:nvPr/>
          </p:nvSpPr>
          <p:spPr>
            <a:xfrm>
              <a:off x="5931404" y="2242244"/>
              <a:ext cx="32889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1421">
              <a:extLst>
                <a:ext uri="{FF2B5EF4-FFF2-40B4-BE49-F238E27FC236}">
                  <a16:creationId xmlns:a16="http://schemas.microsoft.com/office/drawing/2014/main" id="{3F9B7DC0-B110-4F04-95BD-DEC98F3EDCE3}"/>
                </a:ext>
              </a:extLst>
            </p:cNvPr>
            <p:cNvSpPr/>
            <p:nvPr/>
          </p:nvSpPr>
          <p:spPr>
            <a:xfrm>
              <a:off x="8072789" y="2242244"/>
              <a:ext cx="16201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146">
              <a:extLst>
                <a:ext uri="{FF2B5EF4-FFF2-40B4-BE49-F238E27FC236}">
                  <a16:creationId xmlns:a16="http://schemas.microsoft.com/office/drawing/2014/main" id="{945F6EF1-E87E-41A4-A3C7-EA5E35930F2A}"/>
                </a:ext>
              </a:extLst>
            </p:cNvPr>
            <p:cNvSpPr/>
            <p:nvPr/>
          </p:nvSpPr>
          <p:spPr>
            <a:xfrm>
              <a:off x="5931404" y="2486085"/>
              <a:ext cx="177978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Subcategoria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147">
              <a:extLst>
                <a:ext uri="{FF2B5EF4-FFF2-40B4-BE49-F238E27FC236}">
                  <a16:creationId xmlns:a16="http://schemas.microsoft.com/office/drawing/2014/main" id="{F07D49D3-654B-417A-AFE8-04A61ABC4C13}"/>
                </a:ext>
              </a:extLst>
            </p:cNvPr>
            <p:cNvSpPr/>
            <p:nvPr/>
          </p:nvSpPr>
          <p:spPr>
            <a:xfrm>
              <a:off x="5931404" y="2729924"/>
              <a:ext cx="3008026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selecionada</a:t>
              </a:r>
              <a:r>
                <a:rPr kumimoji="0" lang="pt-BR" sz="2400" b="0" i="0" u="none" strike="noStrike" kern="0" cap="none" spc="7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deve</a:t>
              </a:r>
              <a:r>
                <a:rPr kumimoji="0" lang="pt-BR" sz="2400" b="0" i="0" u="none" strike="noStrike" kern="0" cap="none" spc="7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1422">
              <a:extLst>
                <a:ext uri="{FF2B5EF4-FFF2-40B4-BE49-F238E27FC236}">
                  <a16:creationId xmlns:a16="http://schemas.microsoft.com/office/drawing/2014/main" id="{1BF1D1E8-5F06-4790-97AC-82E6CE31993E}"/>
                </a:ext>
              </a:extLst>
            </p:cNvPr>
            <p:cNvSpPr/>
            <p:nvPr/>
          </p:nvSpPr>
          <p:spPr>
            <a:xfrm>
              <a:off x="5931404" y="2973765"/>
              <a:ext cx="103439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Núcleo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1423">
              <a:extLst>
                <a:ext uri="{FF2B5EF4-FFF2-40B4-BE49-F238E27FC236}">
                  <a16:creationId xmlns:a16="http://schemas.microsoft.com/office/drawing/2014/main" id="{23EED3F5-C007-4410-88C3-2CA7E631CBAB}"/>
                </a:ext>
              </a:extLst>
            </p:cNvPr>
            <p:cNvSpPr/>
            <p:nvPr/>
          </p:nvSpPr>
          <p:spPr>
            <a:xfrm>
              <a:off x="7915684" y="2973765"/>
              <a:ext cx="36947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1424">
              <a:extLst>
                <a:ext uri="{FF2B5EF4-FFF2-40B4-BE49-F238E27FC236}">
                  <a16:creationId xmlns:a16="http://schemas.microsoft.com/office/drawing/2014/main" id="{71FFA54B-89ED-42F6-B4D2-99D32150DDF8}"/>
                </a:ext>
              </a:extLst>
            </p:cNvPr>
            <p:cNvSpPr/>
            <p:nvPr/>
          </p:nvSpPr>
          <p:spPr>
            <a:xfrm>
              <a:off x="5931404" y="3217605"/>
              <a:ext cx="160041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Segurança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1425">
              <a:extLst>
                <a:ext uri="{FF2B5EF4-FFF2-40B4-BE49-F238E27FC236}">
                  <a16:creationId xmlns:a16="http://schemas.microsoft.com/office/drawing/2014/main" id="{D2F7857B-AFB6-4BE6-B6A6-1F976256CCD0}"/>
                </a:ext>
              </a:extLst>
            </p:cNvPr>
            <p:cNvSpPr/>
            <p:nvPr/>
          </p:nvSpPr>
          <p:spPr>
            <a:xfrm>
              <a:off x="7912207" y="3217605"/>
              <a:ext cx="37567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do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150">
              <a:extLst>
                <a:ext uri="{FF2B5EF4-FFF2-40B4-BE49-F238E27FC236}">
                  <a16:creationId xmlns:a16="http://schemas.microsoft.com/office/drawing/2014/main" id="{AC710B6A-7419-40E2-9CAE-08AE9558BBA6}"/>
                </a:ext>
              </a:extLst>
            </p:cNvPr>
            <p:cNvSpPr/>
            <p:nvPr/>
          </p:nvSpPr>
          <p:spPr>
            <a:xfrm>
              <a:off x="5931404" y="3461445"/>
              <a:ext cx="139653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Paciente.</a:t>
              </a: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570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4" name="Rectangle 4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334">
            <a:extLst>
              <a:ext uri="{FF2B5EF4-FFF2-40B4-BE49-F238E27FC236}">
                <a16:creationId xmlns:a16="http://schemas.microsoft.com/office/drawing/2014/main" id="{1DA7CAFA-A13D-40EF-832E-79A5B69A2E1E}"/>
              </a:ext>
            </a:extLst>
          </p:cNvPr>
          <p:cNvGrpSpPr/>
          <p:nvPr/>
        </p:nvGrpSpPr>
        <p:grpSpPr>
          <a:xfrm>
            <a:off x="1509484" y="643467"/>
            <a:ext cx="9844316" cy="5571067"/>
            <a:chOff x="0" y="0"/>
            <a:chExt cx="9236737" cy="5609844"/>
          </a:xfrm>
        </p:grpSpPr>
        <p:pic>
          <p:nvPicPr>
            <p:cNvPr id="5" name="Picture 162">
              <a:extLst>
                <a:ext uri="{FF2B5EF4-FFF2-40B4-BE49-F238E27FC236}">
                  <a16:creationId xmlns:a16="http://schemas.microsoft.com/office/drawing/2014/main" id="{CB606217-E035-4248-B23E-4D2DFB5F9D9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87452" y="489204"/>
              <a:ext cx="6804660" cy="1853184"/>
            </a:xfrm>
            <a:prstGeom prst="rect">
              <a:avLst/>
            </a:prstGeom>
          </p:spPr>
        </p:pic>
        <p:pic>
          <p:nvPicPr>
            <p:cNvPr id="6" name="Picture 166">
              <a:extLst>
                <a:ext uri="{FF2B5EF4-FFF2-40B4-BE49-F238E27FC236}">
                  <a16:creationId xmlns:a16="http://schemas.microsoft.com/office/drawing/2014/main" id="{EFAE00FF-2B7A-43BA-8043-84C318EC887A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7452" y="2631948"/>
              <a:ext cx="6804659" cy="2807208"/>
            </a:xfrm>
            <a:prstGeom prst="rect">
              <a:avLst/>
            </a:prstGeom>
          </p:spPr>
        </p:pic>
        <p:sp>
          <p:nvSpPr>
            <p:cNvPr id="7" name="Shape 170">
              <a:extLst>
                <a:ext uri="{FF2B5EF4-FFF2-40B4-BE49-F238E27FC236}">
                  <a16:creationId xmlns:a16="http://schemas.microsoft.com/office/drawing/2014/main" id="{D427A750-9859-4D01-8312-1AC50981BF0E}"/>
                </a:ext>
              </a:extLst>
            </p:cNvPr>
            <p:cNvSpPr/>
            <p:nvPr/>
          </p:nvSpPr>
          <p:spPr>
            <a:xfrm>
              <a:off x="3506709" y="4158996"/>
              <a:ext cx="106891" cy="234441"/>
            </a:xfrm>
            <a:custGeom>
              <a:avLst/>
              <a:gdLst/>
              <a:ahLst/>
              <a:cxnLst/>
              <a:rect l="0" t="0" r="0" b="0"/>
              <a:pathLst>
                <a:path w="106891" h="234441">
                  <a:moveTo>
                    <a:pt x="6096" y="0"/>
                  </a:moveTo>
                  <a:lnTo>
                    <a:pt x="106891" y="55122"/>
                  </a:lnTo>
                  <a:lnTo>
                    <a:pt x="106891" y="66415"/>
                  </a:lnTo>
                  <a:lnTo>
                    <a:pt x="15030" y="16239"/>
                  </a:lnTo>
                  <a:lnTo>
                    <a:pt x="9387" y="206690"/>
                  </a:lnTo>
                  <a:lnTo>
                    <a:pt x="77724" y="167640"/>
                  </a:lnTo>
                  <a:lnTo>
                    <a:pt x="106891" y="217505"/>
                  </a:lnTo>
                  <a:lnTo>
                    <a:pt x="106891" y="234441"/>
                  </a:lnTo>
                  <a:lnTo>
                    <a:pt x="75969" y="180200"/>
                  </a:lnTo>
                  <a:lnTo>
                    <a:pt x="0" y="22402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71">
              <a:extLst>
                <a:ext uri="{FF2B5EF4-FFF2-40B4-BE49-F238E27FC236}">
                  <a16:creationId xmlns:a16="http://schemas.microsoft.com/office/drawing/2014/main" id="{056D17B9-01ED-4775-BF15-4B1DFA2F9F9B}"/>
                </a:ext>
              </a:extLst>
            </p:cNvPr>
            <p:cNvSpPr/>
            <p:nvPr/>
          </p:nvSpPr>
          <p:spPr>
            <a:xfrm>
              <a:off x="3613599" y="4214118"/>
              <a:ext cx="111041" cy="283206"/>
            </a:xfrm>
            <a:custGeom>
              <a:avLst/>
              <a:gdLst/>
              <a:ahLst/>
              <a:cxnLst/>
              <a:rect l="0" t="0" r="0" b="0"/>
              <a:pathLst>
                <a:path w="111041" h="283206">
                  <a:moveTo>
                    <a:pt x="0" y="0"/>
                  </a:moveTo>
                  <a:lnTo>
                    <a:pt x="94278" y="51558"/>
                  </a:lnTo>
                  <a:lnTo>
                    <a:pt x="18835" y="95083"/>
                  </a:lnTo>
                  <a:lnTo>
                    <a:pt x="111041" y="252726"/>
                  </a:lnTo>
                  <a:lnTo>
                    <a:pt x="59225" y="283206"/>
                  </a:lnTo>
                  <a:lnTo>
                    <a:pt x="0" y="179319"/>
                  </a:lnTo>
                  <a:lnTo>
                    <a:pt x="0" y="162384"/>
                  </a:lnTo>
                  <a:lnTo>
                    <a:pt x="63066" y="270206"/>
                  </a:lnTo>
                  <a:lnTo>
                    <a:pt x="97504" y="249298"/>
                  </a:lnTo>
                  <a:lnTo>
                    <a:pt x="5885" y="91182"/>
                  </a:lnTo>
                  <a:lnTo>
                    <a:pt x="75197" y="52368"/>
                  </a:lnTo>
                  <a:lnTo>
                    <a:pt x="0" y="11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173">
              <a:extLst>
                <a:ext uri="{FF2B5EF4-FFF2-40B4-BE49-F238E27FC236}">
                  <a16:creationId xmlns:a16="http://schemas.microsoft.com/office/drawing/2014/main" id="{E7F03F29-62C6-482D-87EB-1AACF09F0986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55764" cy="5609844"/>
            </a:xfrm>
            <a:prstGeom prst="rect">
              <a:avLst/>
            </a:prstGeom>
          </p:spPr>
        </p:pic>
        <p:sp>
          <p:nvSpPr>
            <p:cNvPr id="10" name="Shape 174">
              <a:extLst>
                <a:ext uri="{FF2B5EF4-FFF2-40B4-BE49-F238E27FC236}">
                  <a16:creationId xmlns:a16="http://schemas.microsoft.com/office/drawing/2014/main" id="{BBD6FF8E-358E-4C0D-B56B-75E5E77F51D1}"/>
                </a:ext>
              </a:extLst>
            </p:cNvPr>
            <p:cNvSpPr/>
            <p:nvPr/>
          </p:nvSpPr>
          <p:spPr>
            <a:xfrm>
              <a:off x="3930380" y="614172"/>
              <a:ext cx="4105656" cy="2592324"/>
            </a:xfrm>
            <a:custGeom>
              <a:avLst/>
              <a:gdLst/>
              <a:ahLst/>
              <a:cxnLst/>
              <a:rect l="0" t="0" r="0" b="0"/>
              <a:pathLst>
                <a:path w="4105656" h="2592324">
                  <a:moveTo>
                    <a:pt x="0" y="0"/>
                  </a:moveTo>
                  <a:lnTo>
                    <a:pt x="4105656" y="0"/>
                  </a:lnTo>
                  <a:lnTo>
                    <a:pt x="4105656" y="2592324"/>
                  </a:lnTo>
                  <a:lnTo>
                    <a:pt x="0" y="2592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175">
              <a:extLst>
                <a:ext uri="{FF2B5EF4-FFF2-40B4-BE49-F238E27FC236}">
                  <a16:creationId xmlns:a16="http://schemas.microsoft.com/office/drawing/2014/main" id="{D6D3A605-6446-43F4-A83C-5C896B49AC06}"/>
                </a:ext>
              </a:extLst>
            </p:cNvPr>
            <p:cNvSpPr/>
            <p:nvPr/>
          </p:nvSpPr>
          <p:spPr>
            <a:xfrm>
              <a:off x="3925809" y="609600"/>
              <a:ext cx="2058162" cy="2602992"/>
            </a:xfrm>
            <a:custGeom>
              <a:avLst/>
              <a:gdLst/>
              <a:ahLst/>
              <a:cxnLst/>
              <a:rect l="0" t="0" r="0" b="0"/>
              <a:pathLst>
                <a:path w="2058162" h="2602992">
                  <a:moveTo>
                    <a:pt x="0" y="0"/>
                  </a:moveTo>
                  <a:lnTo>
                    <a:pt x="2058162" y="0"/>
                  </a:lnTo>
                  <a:lnTo>
                    <a:pt x="2058162" y="10668"/>
                  </a:lnTo>
                  <a:lnTo>
                    <a:pt x="10669" y="10668"/>
                  </a:lnTo>
                  <a:lnTo>
                    <a:pt x="10668" y="2592324"/>
                  </a:lnTo>
                  <a:lnTo>
                    <a:pt x="2058162" y="2592324"/>
                  </a:lnTo>
                  <a:lnTo>
                    <a:pt x="2058162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Shape 176">
              <a:extLst>
                <a:ext uri="{FF2B5EF4-FFF2-40B4-BE49-F238E27FC236}">
                  <a16:creationId xmlns:a16="http://schemas.microsoft.com/office/drawing/2014/main" id="{F3A27220-A7E9-47CA-99C4-9A38A2B689F9}"/>
                </a:ext>
              </a:extLst>
            </p:cNvPr>
            <p:cNvSpPr/>
            <p:nvPr/>
          </p:nvSpPr>
          <p:spPr>
            <a:xfrm>
              <a:off x="5983971" y="609600"/>
              <a:ext cx="2056639" cy="2602992"/>
            </a:xfrm>
            <a:custGeom>
              <a:avLst/>
              <a:gdLst/>
              <a:ahLst/>
              <a:cxnLst/>
              <a:rect l="0" t="0" r="0" b="0"/>
              <a:pathLst>
                <a:path w="2056639" h="2602992">
                  <a:moveTo>
                    <a:pt x="0" y="0"/>
                  </a:moveTo>
                  <a:lnTo>
                    <a:pt x="2056639" y="0"/>
                  </a:lnTo>
                  <a:lnTo>
                    <a:pt x="2056639" y="2602992"/>
                  </a:lnTo>
                  <a:lnTo>
                    <a:pt x="0" y="2602992"/>
                  </a:lnTo>
                  <a:lnTo>
                    <a:pt x="0" y="2592324"/>
                  </a:lnTo>
                  <a:lnTo>
                    <a:pt x="2047494" y="2592324"/>
                  </a:lnTo>
                  <a:lnTo>
                    <a:pt x="2047494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Shape 177">
              <a:extLst>
                <a:ext uri="{FF2B5EF4-FFF2-40B4-BE49-F238E27FC236}">
                  <a16:creationId xmlns:a16="http://schemas.microsoft.com/office/drawing/2014/main" id="{D00944E4-55BA-46C2-A896-EDCCBD3DC09C}"/>
                </a:ext>
              </a:extLst>
            </p:cNvPr>
            <p:cNvSpPr/>
            <p:nvPr/>
          </p:nvSpPr>
          <p:spPr>
            <a:xfrm>
              <a:off x="3290301" y="441960"/>
              <a:ext cx="4631436" cy="100584"/>
            </a:xfrm>
            <a:custGeom>
              <a:avLst/>
              <a:gdLst/>
              <a:ahLst/>
              <a:cxnLst/>
              <a:rect l="0" t="0" r="0" b="0"/>
              <a:pathLst>
                <a:path w="4631436" h="100584">
                  <a:moveTo>
                    <a:pt x="4549140" y="1524"/>
                  </a:moveTo>
                  <a:lnTo>
                    <a:pt x="4631436" y="50292"/>
                  </a:lnTo>
                  <a:lnTo>
                    <a:pt x="4549140" y="99060"/>
                  </a:lnTo>
                  <a:cubicBezTo>
                    <a:pt x="4546093" y="100584"/>
                    <a:pt x="4543045" y="99060"/>
                    <a:pt x="4541521" y="97536"/>
                  </a:cubicBezTo>
                  <a:cubicBezTo>
                    <a:pt x="4541521" y="94488"/>
                    <a:pt x="4541521" y="91440"/>
                    <a:pt x="4544569" y="89916"/>
                  </a:cubicBezTo>
                  <a:lnTo>
                    <a:pt x="4605003" y="54864"/>
                  </a:lnTo>
                  <a:lnTo>
                    <a:pt x="0" y="54864"/>
                  </a:lnTo>
                  <a:lnTo>
                    <a:pt x="0" y="45720"/>
                  </a:lnTo>
                  <a:lnTo>
                    <a:pt x="4605003" y="45720"/>
                  </a:lnTo>
                  <a:lnTo>
                    <a:pt x="4544569" y="10668"/>
                  </a:lnTo>
                  <a:cubicBezTo>
                    <a:pt x="4541521" y="9144"/>
                    <a:pt x="4541521" y="6096"/>
                    <a:pt x="4541521" y="3048"/>
                  </a:cubicBezTo>
                  <a:cubicBezTo>
                    <a:pt x="4543045" y="1524"/>
                    <a:pt x="4546093" y="0"/>
                    <a:pt x="4549140" y="1524"/>
                  </a:cubicBez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78">
              <a:extLst>
                <a:ext uri="{FF2B5EF4-FFF2-40B4-BE49-F238E27FC236}">
                  <a16:creationId xmlns:a16="http://schemas.microsoft.com/office/drawing/2014/main" id="{D9C6727E-FB34-4585-84C7-DB6AA52BA97D}"/>
                </a:ext>
              </a:extLst>
            </p:cNvPr>
            <p:cNvSpPr/>
            <p:nvPr/>
          </p:nvSpPr>
          <p:spPr>
            <a:xfrm>
              <a:off x="4021829" y="657278"/>
              <a:ext cx="521412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2000" b="0" i="0" u="none" strike="noStrike" kern="0" cap="none" spc="10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000" b="0" i="0" u="none" strike="noStrike" kern="0" cap="none" spc="10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r>
                <a:rPr kumimoji="0" lang="pt-BR" sz="2000" b="0" i="0" u="none" strike="noStrike" kern="0" cap="none" spc="10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2000" b="0" i="0" u="none" strike="noStrike" kern="0" cap="none" spc="10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r>
                <a:rPr kumimoji="0" lang="pt-BR" sz="2000" b="0" i="0" u="none" strike="noStrike" kern="0" cap="none" spc="10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r>
                <a:rPr kumimoji="0" lang="pt-BR" sz="2000" b="0" i="0" u="none" strike="noStrike" kern="0" cap="none" spc="10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está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79">
              <a:extLst>
                <a:ext uri="{FF2B5EF4-FFF2-40B4-BE49-F238E27FC236}">
                  <a16:creationId xmlns:a16="http://schemas.microsoft.com/office/drawing/2014/main" id="{4264D7FA-3F56-466D-9701-D22FAFD5EABA}"/>
                </a:ext>
              </a:extLst>
            </p:cNvPr>
            <p:cNvSpPr/>
            <p:nvPr/>
          </p:nvSpPr>
          <p:spPr>
            <a:xfrm>
              <a:off x="4021829" y="901118"/>
              <a:ext cx="521490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sendo</a:t>
              </a:r>
              <a:r>
                <a:rPr kumimoji="0" lang="pt-BR" sz="2000" b="0" i="0" u="none" strike="noStrike" kern="0" cap="none" spc="7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cadastrado</a:t>
              </a:r>
              <a:r>
                <a:rPr kumimoji="0" lang="pt-BR" sz="2000" b="0" i="0" u="none" strike="noStrike" kern="0" cap="none" spc="7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r>
                <a:rPr kumimoji="0" lang="pt-BR" sz="2000" b="0" i="0" u="none" strike="noStrike" kern="0" cap="none" spc="7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possuir</a:t>
              </a:r>
              <a:r>
                <a:rPr kumimoji="0" lang="pt-BR" sz="2000" b="0" i="0" u="none" strike="noStrike" kern="0" cap="none" spc="78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80">
              <a:extLst>
                <a:ext uri="{FF2B5EF4-FFF2-40B4-BE49-F238E27FC236}">
                  <a16:creationId xmlns:a16="http://schemas.microsoft.com/office/drawing/2014/main" id="{C620BFF6-EF69-4E91-83D0-036193748C14}"/>
                </a:ext>
              </a:extLst>
            </p:cNvPr>
            <p:cNvSpPr/>
            <p:nvPr/>
          </p:nvSpPr>
          <p:spPr>
            <a:xfrm>
              <a:off x="4021829" y="1144958"/>
              <a:ext cx="521344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próprio</a:t>
              </a:r>
              <a:r>
                <a:rPr kumimoji="0" lang="pt-BR" sz="2000" b="0" i="0" u="none" strike="noStrike" kern="0" cap="none" spc="5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r>
                <a:rPr kumimoji="0" lang="pt-BR" sz="20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for</a:t>
              </a:r>
              <a:r>
                <a:rPr kumimoji="0" lang="pt-BR" sz="2000" b="0" i="0" u="none" strike="noStrike" kern="0" cap="none" spc="5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utilizar</a:t>
              </a:r>
              <a:r>
                <a:rPr kumimoji="0" lang="pt-BR" sz="2000" b="0" i="0" u="none" strike="noStrike" kern="0" cap="none" spc="5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000" b="0" i="0" u="none" strike="noStrike" kern="0" cap="none" spc="5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r>
                <a:rPr kumimoji="0" lang="pt-BR" sz="2000" b="0" i="0" u="none" strike="noStrike" kern="0" cap="none" spc="5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2000" b="0" i="0" u="none" strike="noStrike" kern="0" cap="none" spc="50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uma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185">
              <a:extLst>
                <a:ext uri="{FF2B5EF4-FFF2-40B4-BE49-F238E27FC236}">
                  <a16:creationId xmlns:a16="http://schemas.microsoft.com/office/drawing/2014/main" id="{3EC8D6D0-279D-45FE-893C-366DC3018043}"/>
                </a:ext>
              </a:extLst>
            </p:cNvPr>
            <p:cNvSpPr/>
            <p:nvPr/>
          </p:nvSpPr>
          <p:spPr>
            <a:xfrm>
              <a:off x="4021829" y="1388798"/>
              <a:ext cx="186620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Mantenedora,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188">
              <a:extLst>
                <a:ext uri="{FF2B5EF4-FFF2-40B4-BE49-F238E27FC236}">
                  <a16:creationId xmlns:a16="http://schemas.microsoft.com/office/drawing/2014/main" id="{BCCF2506-3B99-4152-A581-3211D16D979A}"/>
                </a:ext>
              </a:extLst>
            </p:cNvPr>
            <p:cNvSpPr/>
            <p:nvPr/>
          </p:nvSpPr>
          <p:spPr>
            <a:xfrm>
              <a:off x="5768833" y="1388798"/>
              <a:ext cx="101336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escolha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191">
              <a:extLst>
                <a:ext uri="{FF2B5EF4-FFF2-40B4-BE49-F238E27FC236}">
                  <a16:creationId xmlns:a16="http://schemas.microsoft.com/office/drawing/2014/main" id="{4D567D74-20F7-4D58-B93F-F25AF9CAC679}"/>
                </a:ext>
              </a:extLst>
            </p:cNvPr>
            <p:cNvSpPr/>
            <p:nvPr/>
          </p:nvSpPr>
          <p:spPr>
            <a:xfrm>
              <a:off x="6875371" y="1388798"/>
              <a:ext cx="16201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196">
              <a:extLst>
                <a:ext uri="{FF2B5EF4-FFF2-40B4-BE49-F238E27FC236}">
                  <a16:creationId xmlns:a16="http://schemas.microsoft.com/office/drawing/2014/main" id="{6AE2236C-F898-40C5-A57D-C1E2967F92EE}"/>
                </a:ext>
              </a:extLst>
            </p:cNvPr>
            <p:cNvSpPr/>
            <p:nvPr/>
          </p:nvSpPr>
          <p:spPr>
            <a:xfrm>
              <a:off x="7340275" y="1388798"/>
              <a:ext cx="80020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opção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82">
              <a:extLst>
                <a:ext uri="{FF2B5EF4-FFF2-40B4-BE49-F238E27FC236}">
                  <a16:creationId xmlns:a16="http://schemas.microsoft.com/office/drawing/2014/main" id="{AFA2FA46-C895-4D3B-B72E-00F04AD55856}"/>
                </a:ext>
              </a:extLst>
            </p:cNvPr>
            <p:cNvSpPr/>
            <p:nvPr/>
          </p:nvSpPr>
          <p:spPr>
            <a:xfrm>
              <a:off x="4021829" y="1632638"/>
              <a:ext cx="199213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210">
              <a:extLst>
                <a:ext uri="{FF2B5EF4-FFF2-40B4-BE49-F238E27FC236}">
                  <a16:creationId xmlns:a16="http://schemas.microsoft.com/office/drawing/2014/main" id="{DFC2EBB8-BE2B-4968-919F-93FE9FA239FF}"/>
                </a:ext>
              </a:extLst>
            </p:cNvPr>
            <p:cNvSpPr/>
            <p:nvPr/>
          </p:nvSpPr>
          <p:spPr>
            <a:xfrm>
              <a:off x="5740900" y="1632638"/>
              <a:ext cx="16067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211">
              <a:extLst>
                <a:ext uri="{FF2B5EF4-FFF2-40B4-BE49-F238E27FC236}">
                  <a16:creationId xmlns:a16="http://schemas.microsoft.com/office/drawing/2014/main" id="{B33A9C40-8C1F-46B9-803C-C4D8256BCA7C}"/>
                </a:ext>
              </a:extLst>
            </p:cNvPr>
            <p:cNvSpPr/>
            <p:nvPr/>
          </p:nvSpPr>
          <p:spPr>
            <a:xfrm>
              <a:off x="6082337" y="1632638"/>
              <a:ext cx="104463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informe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1212">
              <a:extLst>
                <a:ext uri="{FF2B5EF4-FFF2-40B4-BE49-F238E27FC236}">
                  <a16:creationId xmlns:a16="http://schemas.microsoft.com/office/drawing/2014/main" id="{E48E98D7-7A7A-4033-9934-D2BA427B636D}"/>
                </a:ext>
              </a:extLst>
            </p:cNvPr>
            <p:cNvSpPr/>
            <p:nvPr/>
          </p:nvSpPr>
          <p:spPr>
            <a:xfrm>
              <a:off x="7089936" y="1632638"/>
              <a:ext cx="16363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213">
              <a:extLst>
                <a:ext uri="{FF2B5EF4-FFF2-40B4-BE49-F238E27FC236}">
                  <a16:creationId xmlns:a16="http://schemas.microsoft.com/office/drawing/2014/main" id="{67A152E9-EB7A-468B-A1BC-6587C95F5ACD}"/>
                </a:ext>
              </a:extLst>
            </p:cNvPr>
            <p:cNvSpPr/>
            <p:nvPr/>
          </p:nvSpPr>
          <p:spPr>
            <a:xfrm>
              <a:off x="7434373" y="1632638"/>
              <a:ext cx="675923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CNPJ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214">
              <a:extLst>
                <a:ext uri="{FF2B5EF4-FFF2-40B4-BE49-F238E27FC236}">
                  <a16:creationId xmlns:a16="http://schemas.microsoft.com/office/drawing/2014/main" id="{D49DCA6D-B854-4C79-B37C-63A0495E0EAF}"/>
                </a:ext>
              </a:extLst>
            </p:cNvPr>
            <p:cNvSpPr/>
            <p:nvPr/>
          </p:nvSpPr>
          <p:spPr>
            <a:xfrm>
              <a:off x="4021829" y="1876478"/>
              <a:ext cx="83812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desta.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217">
              <a:extLst>
                <a:ext uri="{FF2B5EF4-FFF2-40B4-BE49-F238E27FC236}">
                  <a16:creationId xmlns:a16="http://schemas.microsoft.com/office/drawing/2014/main" id="{5C7011ED-E1D3-4852-8C68-AFA7E52AAB3F}"/>
                </a:ext>
              </a:extLst>
            </p:cNvPr>
            <p:cNvSpPr/>
            <p:nvPr/>
          </p:nvSpPr>
          <p:spPr>
            <a:xfrm>
              <a:off x="5186338" y="1876478"/>
              <a:ext cx="65622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Caso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1220">
              <a:extLst>
                <a:ext uri="{FF2B5EF4-FFF2-40B4-BE49-F238E27FC236}">
                  <a16:creationId xmlns:a16="http://schemas.microsoft.com/office/drawing/2014/main" id="{20ED3013-9D79-41C7-A7BE-3505FF297650}"/>
                </a:ext>
              </a:extLst>
            </p:cNvPr>
            <p:cNvSpPr/>
            <p:nvPr/>
          </p:nvSpPr>
          <p:spPr>
            <a:xfrm>
              <a:off x="6215088" y="1876478"/>
              <a:ext cx="16201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223">
              <a:extLst>
                <a:ext uri="{FF2B5EF4-FFF2-40B4-BE49-F238E27FC236}">
                  <a16:creationId xmlns:a16="http://schemas.microsoft.com/office/drawing/2014/main" id="{1FBEE869-CAC0-4112-A4AD-0A0FBDC8546B}"/>
                </a:ext>
              </a:extLst>
            </p:cNvPr>
            <p:cNvSpPr/>
            <p:nvPr/>
          </p:nvSpPr>
          <p:spPr>
            <a:xfrm>
              <a:off x="6872016" y="1876478"/>
              <a:ext cx="142234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Instituição</a:t>
              </a:r>
              <a:endPara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228">
              <a:extLst>
                <a:ext uri="{FF2B5EF4-FFF2-40B4-BE49-F238E27FC236}">
                  <a16:creationId xmlns:a16="http://schemas.microsoft.com/office/drawing/2014/main" id="{BEC6C461-6CD1-4095-839F-45792262DE74}"/>
                </a:ext>
              </a:extLst>
            </p:cNvPr>
            <p:cNvSpPr/>
            <p:nvPr/>
          </p:nvSpPr>
          <p:spPr>
            <a:xfrm>
              <a:off x="4021829" y="2120318"/>
              <a:ext cx="176580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229">
              <a:extLst>
                <a:ext uri="{FF2B5EF4-FFF2-40B4-BE49-F238E27FC236}">
                  <a16:creationId xmlns:a16="http://schemas.microsoft.com/office/drawing/2014/main" id="{D4335096-A7B4-4884-B67A-54F621C9DDDC}"/>
                </a:ext>
              </a:extLst>
            </p:cNvPr>
            <p:cNvSpPr/>
            <p:nvPr/>
          </p:nvSpPr>
          <p:spPr>
            <a:xfrm>
              <a:off x="5666679" y="2120318"/>
              <a:ext cx="73770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ainda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1230">
              <a:extLst>
                <a:ext uri="{FF2B5EF4-FFF2-40B4-BE49-F238E27FC236}">
                  <a16:creationId xmlns:a16="http://schemas.microsoft.com/office/drawing/2014/main" id="{F5F58372-4DB8-4765-BFF4-04E41CFC4908}"/>
                </a:ext>
              </a:extLst>
            </p:cNvPr>
            <p:cNvSpPr/>
            <p:nvPr/>
          </p:nvSpPr>
          <p:spPr>
            <a:xfrm>
              <a:off x="6538520" y="2120318"/>
              <a:ext cx="49823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1232">
              <a:extLst>
                <a:ext uri="{FF2B5EF4-FFF2-40B4-BE49-F238E27FC236}">
                  <a16:creationId xmlns:a16="http://schemas.microsoft.com/office/drawing/2014/main" id="{DD513581-CCC8-45C1-BD05-91B237B49373}"/>
                </a:ext>
              </a:extLst>
            </p:cNvPr>
            <p:cNvSpPr/>
            <p:nvPr/>
          </p:nvSpPr>
          <p:spPr>
            <a:xfrm>
              <a:off x="7229027" y="2120318"/>
              <a:ext cx="94852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possua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86">
              <a:extLst>
                <a:ext uri="{FF2B5EF4-FFF2-40B4-BE49-F238E27FC236}">
                  <a16:creationId xmlns:a16="http://schemas.microsoft.com/office/drawing/2014/main" id="{BE0026DF-2CEF-429B-8098-C6A33880888D}"/>
                </a:ext>
              </a:extLst>
            </p:cNvPr>
            <p:cNvSpPr/>
            <p:nvPr/>
          </p:nvSpPr>
          <p:spPr>
            <a:xfrm>
              <a:off x="4021829" y="2364159"/>
              <a:ext cx="521357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cadastro,</a:t>
              </a:r>
              <a:r>
                <a:rPr kumimoji="0" lang="pt-BR" sz="2000" b="0" i="0" u="none" strike="noStrike" kern="0" cap="none" spc="2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000" b="0" i="0" u="none" strike="noStrike" kern="0" cap="none" spc="2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sistema</a:t>
              </a:r>
              <a:r>
                <a:rPr kumimoji="0" lang="pt-BR" sz="2000" b="0" i="0" u="none" strike="noStrike" kern="0" cap="none" spc="23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exigirá</a:t>
              </a:r>
              <a:r>
                <a:rPr kumimoji="0" lang="pt-BR" sz="2000" b="0" i="0" u="none" strike="noStrike" kern="0" cap="none" spc="23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000" b="0" i="0" u="none" strike="noStrike" kern="0" cap="none" spc="2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87">
              <a:extLst>
                <a:ext uri="{FF2B5EF4-FFF2-40B4-BE49-F238E27FC236}">
                  <a16:creationId xmlns:a16="http://schemas.microsoft.com/office/drawing/2014/main" id="{5E9F4F54-0129-48B7-8EE8-8B09BA425333}"/>
                </a:ext>
              </a:extLst>
            </p:cNvPr>
            <p:cNvSpPr/>
            <p:nvPr/>
          </p:nvSpPr>
          <p:spPr>
            <a:xfrm>
              <a:off x="4021829" y="2607998"/>
              <a:ext cx="5213680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desta.</a:t>
              </a:r>
              <a:r>
                <a:rPr kumimoji="0" lang="pt-BR" sz="2000" b="0" i="0" u="none" strike="noStrike" kern="0" cap="none" spc="2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kumimoji="0" lang="pt-BR" sz="2000" b="0" i="0" u="none" strike="noStrike" kern="0" cap="none" spc="2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próprio</a:t>
              </a:r>
              <a:r>
                <a:rPr kumimoji="0" lang="pt-BR" sz="2000" b="0" i="0" u="none" strike="noStrike" kern="0" cap="none" spc="2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sistema</a:t>
              </a:r>
              <a:r>
                <a:rPr kumimoji="0" lang="pt-BR" sz="2000" b="0" i="0" u="none" strike="noStrike" kern="0" cap="none" spc="2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indicará</a:t>
              </a:r>
              <a:r>
                <a:rPr kumimoji="0" lang="pt-BR" sz="2000" b="0" i="0" u="none" strike="noStrike" kern="0" cap="none" spc="2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2000" b="0" i="0" u="none" strike="noStrike" kern="0" cap="none" spc="25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88">
              <a:extLst>
                <a:ext uri="{FF2B5EF4-FFF2-40B4-BE49-F238E27FC236}">
                  <a16:creationId xmlns:a16="http://schemas.microsoft.com/office/drawing/2014/main" id="{D7BDCE03-6167-4473-8F2B-D245BD386449}"/>
                </a:ext>
              </a:extLst>
            </p:cNvPr>
            <p:cNvSpPr/>
            <p:nvPr/>
          </p:nvSpPr>
          <p:spPr>
            <a:xfrm>
              <a:off x="4021829" y="2851838"/>
              <a:ext cx="517102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</a:t>
              </a:r>
              <a:r>
                <a:rPr kumimoji="0" lang="pt-BR" sz="2000" b="0" i="0" u="none" strike="noStrike" kern="0" cap="none" spc="2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está</a:t>
              </a:r>
              <a:r>
                <a:rPr kumimoji="0" lang="pt-BR" sz="2000" b="0" i="0" u="none" strike="noStrike" kern="0" cap="none" spc="2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cadastrada</a:t>
              </a:r>
              <a:r>
                <a:rPr kumimoji="0" lang="pt-BR" sz="2000" b="0" i="0" u="none" strike="noStrike" kern="0" cap="none" spc="2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ou</a:t>
              </a:r>
              <a:r>
                <a:rPr kumimoji="0" lang="pt-BR" sz="2000" b="0" i="0" u="none" strike="noStrike" kern="0" cap="none" spc="2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não.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22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03E065DB-EEEF-DB4D-843C-295B798079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6EC9DC-5C13-1144-BB88-6A19E0DEFBF3}"/>
              </a:ext>
            </a:extLst>
          </p:cNvPr>
          <p:cNvSpPr txBox="1"/>
          <p:nvPr/>
        </p:nvSpPr>
        <p:spPr>
          <a:xfrm>
            <a:off x="5200415" y="489186"/>
            <a:ext cx="597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092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9" name="Rectangle 4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918">
            <a:extLst>
              <a:ext uri="{FF2B5EF4-FFF2-40B4-BE49-F238E27FC236}">
                <a16:creationId xmlns:a16="http://schemas.microsoft.com/office/drawing/2014/main" id="{FC69F337-7D3A-4C6A-9FA4-4626BED2146C}"/>
              </a:ext>
            </a:extLst>
          </p:cNvPr>
          <p:cNvGrpSpPr/>
          <p:nvPr/>
        </p:nvGrpSpPr>
        <p:grpSpPr>
          <a:xfrm>
            <a:off x="2057400" y="643467"/>
            <a:ext cx="8587421" cy="5571066"/>
            <a:chOff x="0" y="0"/>
            <a:chExt cx="8707751" cy="5649474"/>
          </a:xfrm>
        </p:grpSpPr>
        <p:pic>
          <p:nvPicPr>
            <p:cNvPr id="5" name="Picture 198">
              <a:extLst>
                <a:ext uri="{FF2B5EF4-FFF2-40B4-BE49-F238E27FC236}">
                  <a16:creationId xmlns:a16="http://schemas.microsoft.com/office/drawing/2014/main" id="{CC61FB5B-290A-4C18-B8D3-DF33A670BBC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72" y="36582"/>
              <a:ext cx="5757672" cy="2776729"/>
            </a:xfrm>
            <a:prstGeom prst="rect">
              <a:avLst/>
            </a:prstGeom>
          </p:spPr>
        </p:pic>
        <p:pic>
          <p:nvPicPr>
            <p:cNvPr id="6" name="Picture 202">
              <a:extLst>
                <a:ext uri="{FF2B5EF4-FFF2-40B4-BE49-F238E27FC236}">
                  <a16:creationId xmlns:a16="http://schemas.microsoft.com/office/drawing/2014/main" id="{95872244-7E71-477F-B3EA-72B8054B9C2F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68174"/>
              <a:ext cx="5757672" cy="2781300"/>
            </a:xfrm>
            <a:prstGeom prst="rect">
              <a:avLst/>
            </a:prstGeom>
          </p:spPr>
        </p:pic>
        <p:sp>
          <p:nvSpPr>
            <p:cNvPr id="7" name="Shape 203">
              <a:extLst>
                <a:ext uri="{FF2B5EF4-FFF2-40B4-BE49-F238E27FC236}">
                  <a16:creationId xmlns:a16="http://schemas.microsoft.com/office/drawing/2014/main" id="{4DD5A516-24B1-4ACD-93A0-CA4D0B14048E}"/>
                </a:ext>
              </a:extLst>
            </p:cNvPr>
            <p:cNvSpPr/>
            <p:nvPr/>
          </p:nvSpPr>
          <p:spPr>
            <a:xfrm>
              <a:off x="4387581" y="4572"/>
              <a:ext cx="3496056" cy="4518666"/>
            </a:xfrm>
            <a:custGeom>
              <a:avLst/>
              <a:gdLst/>
              <a:ahLst/>
              <a:cxnLst/>
              <a:rect l="0" t="0" r="0" b="0"/>
              <a:pathLst>
                <a:path w="3496056" h="4518666">
                  <a:moveTo>
                    <a:pt x="542544" y="0"/>
                  </a:moveTo>
                  <a:lnTo>
                    <a:pt x="3496056" y="0"/>
                  </a:lnTo>
                  <a:lnTo>
                    <a:pt x="3496056" y="3601218"/>
                  </a:lnTo>
                  <a:lnTo>
                    <a:pt x="1773936" y="3601218"/>
                  </a:lnTo>
                  <a:lnTo>
                    <a:pt x="0" y="4518666"/>
                  </a:lnTo>
                  <a:lnTo>
                    <a:pt x="1034796" y="3601218"/>
                  </a:lnTo>
                  <a:lnTo>
                    <a:pt x="542544" y="3601218"/>
                  </a:lnTo>
                  <a:lnTo>
                    <a:pt x="542544" y="2100078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204">
              <a:extLst>
                <a:ext uri="{FF2B5EF4-FFF2-40B4-BE49-F238E27FC236}">
                  <a16:creationId xmlns:a16="http://schemas.microsoft.com/office/drawing/2014/main" id="{DDAF9EDE-49FB-4BF1-9C0B-BA4B8D4C50CB}"/>
                </a:ext>
              </a:extLst>
            </p:cNvPr>
            <p:cNvSpPr/>
            <p:nvPr/>
          </p:nvSpPr>
          <p:spPr>
            <a:xfrm>
              <a:off x="4355577" y="0"/>
              <a:ext cx="1793899" cy="4544574"/>
            </a:xfrm>
            <a:custGeom>
              <a:avLst/>
              <a:gdLst/>
              <a:ahLst/>
              <a:cxnLst/>
              <a:rect l="0" t="0" r="0" b="0"/>
              <a:pathLst>
                <a:path w="1793899" h="4544574">
                  <a:moveTo>
                    <a:pt x="569976" y="0"/>
                  </a:moveTo>
                  <a:lnTo>
                    <a:pt x="1793899" y="0"/>
                  </a:lnTo>
                  <a:lnTo>
                    <a:pt x="1793899" y="9144"/>
                  </a:lnTo>
                  <a:lnTo>
                    <a:pt x="580645" y="9144"/>
                  </a:lnTo>
                  <a:lnTo>
                    <a:pt x="580645" y="2104650"/>
                  </a:lnTo>
                  <a:lnTo>
                    <a:pt x="580645" y="3601218"/>
                  </a:lnTo>
                  <a:lnTo>
                    <a:pt x="1063753" y="3601218"/>
                  </a:lnTo>
                  <a:lnTo>
                    <a:pt x="1080517" y="3601218"/>
                  </a:lnTo>
                  <a:lnTo>
                    <a:pt x="64311" y="4500398"/>
                  </a:lnTo>
                  <a:lnTo>
                    <a:pt x="1793899" y="3606653"/>
                  </a:lnTo>
                  <a:lnTo>
                    <a:pt x="1793899" y="3615861"/>
                  </a:lnTo>
                  <a:lnTo>
                    <a:pt x="0" y="4544574"/>
                  </a:lnTo>
                  <a:lnTo>
                    <a:pt x="29063" y="4518800"/>
                  </a:lnTo>
                  <a:lnTo>
                    <a:pt x="28956" y="4518666"/>
                  </a:lnTo>
                  <a:lnTo>
                    <a:pt x="29575" y="4518347"/>
                  </a:lnTo>
                  <a:lnTo>
                    <a:pt x="1053442" y="3610362"/>
                  </a:lnTo>
                  <a:lnTo>
                    <a:pt x="569976" y="3610362"/>
                  </a:lnTo>
                  <a:lnTo>
                    <a:pt x="569976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205">
              <a:extLst>
                <a:ext uri="{FF2B5EF4-FFF2-40B4-BE49-F238E27FC236}">
                  <a16:creationId xmlns:a16="http://schemas.microsoft.com/office/drawing/2014/main" id="{2FDD8A4B-0BA3-4407-B343-EC0C62918767}"/>
                </a:ext>
              </a:extLst>
            </p:cNvPr>
            <p:cNvSpPr/>
            <p:nvPr/>
          </p:nvSpPr>
          <p:spPr>
            <a:xfrm>
              <a:off x="6149476" y="0"/>
              <a:ext cx="1738733" cy="3615861"/>
            </a:xfrm>
            <a:custGeom>
              <a:avLst/>
              <a:gdLst/>
              <a:ahLst/>
              <a:cxnLst/>
              <a:rect l="0" t="0" r="0" b="0"/>
              <a:pathLst>
                <a:path w="1738733" h="3615861">
                  <a:moveTo>
                    <a:pt x="0" y="0"/>
                  </a:moveTo>
                  <a:lnTo>
                    <a:pt x="1738733" y="0"/>
                  </a:lnTo>
                  <a:lnTo>
                    <a:pt x="1738733" y="3610362"/>
                  </a:lnTo>
                  <a:lnTo>
                    <a:pt x="12041" y="3610362"/>
                  </a:lnTo>
                  <a:lnTo>
                    <a:pt x="13565" y="3608838"/>
                  </a:lnTo>
                  <a:lnTo>
                    <a:pt x="0" y="3615861"/>
                  </a:lnTo>
                  <a:lnTo>
                    <a:pt x="0" y="3606653"/>
                  </a:lnTo>
                  <a:lnTo>
                    <a:pt x="10517" y="3601218"/>
                  </a:lnTo>
                  <a:lnTo>
                    <a:pt x="1729589" y="3601218"/>
                  </a:lnTo>
                  <a:lnTo>
                    <a:pt x="1729589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1215">
              <a:extLst>
                <a:ext uri="{FF2B5EF4-FFF2-40B4-BE49-F238E27FC236}">
                  <a16:creationId xmlns:a16="http://schemas.microsoft.com/office/drawing/2014/main" id="{1CD657E3-9175-47C1-B214-2D7B2A17915C}"/>
                </a:ext>
              </a:extLst>
            </p:cNvPr>
            <p:cNvSpPr/>
            <p:nvPr/>
          </p:nvSpPr>
          <p:spPr>
            <a:xfrm>
              <a:off x="5021572" y="261176"/>
              <a:ext cx="1095460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Preencha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216">
              <a:extLst>
                <a:ext uri="{FF2B5EF4-FFF2-40B4-BE49-F238E27FC236}">
                  <a16:creationId xmlns:a16="http://schemas.microsoft.com/office/drawing/2014/main" id="{DAF47503-3F17-44B3-B88E-5308DC7BFECC}"/>
                </a:ext>
              </a:extLst>
            </p:cNvPr>
            <p:cNvSpPr/>
            <p:nvPr/>
          </p:nvSpPr>
          <p:spPr>
            <a:xfrm>
              <a:off x="6376693" y="261176"/>
              <a:ext cx="265455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-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218">
              <a:extLst>
                <a:ext uri="{FF2B5EF4-FFF2-40B4-BE49-F238E27FC236}">
                  <a16:creationId xmlns:a16="http://schemas.microsoft.com/office/drawing/2014/main" id="{38A72B7A-C7F1-4154-8789-939C91CD9363}"/>
                </a:ext>
              </a:extLst>
            </p:cNvPr>
            <p:cNvSpPr/>
            <p:nvPr/>
          </p:nvSpPr>
          <p:spPr>
            <a:xfrm>
              <a:off x="7108225" y="261176"/>
              <a:ext cx="908158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campos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24">
              <a:extLst>
                <a:ext uri="{FF2B5EF4-FFF2-40B4-BE49-F238E27FC236}">
                  <a16:creationId xmlns:a16="http://schemas.microsoft.com/office/drawing/2014/main" id="{F95B2635-1E5A-4B55-B242-F3C3344EE50B}"/>
                </a:ext>
              </a:extLst>
            </p:cNvPr>
            <p:cNvSpPr/>
            <p:nvPr/>
          </p:nvSpPr>
          <p:spPr>
            <a:xfrm>
              <a:off x="5021572" y="474536"/>
              <a:ext cx="1218625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referentes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225">
              <a:extLst>
                <a:ext uri="{FF2B5EF4-FFF2-40B4-BE49-F238E27FC236}">
                  <a16:creationId xmlns:a16="http://schemas.microsoft.com/office/drawing/2014/main" id="{10138851-A4D4-4EC5-B421-5C75AE20457A}"/>
                </a:ext>
              </a:extLst>
            </p:cNvPr>
            <p:cNvSpPr/>
            <p:nvPr/>
          </p:nvSpPr>
          <p:spPr>
            <a:xfrm>
              <a:off x="6097918" y="474536"/>
              <a:ext cx="142527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à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226">
              <a:extLst>
                <a:ext uri="{FF2B5EF4-FFF2-40B4-BE49-F238E27FC236}">
                  <a16:creationId xmlns:a16="http://schemas.microsoft.com/office/drawing/2014/main" id="{5FF3A4B4-B5BF-40FC-A32A-D0C2779134C1}"/>
                </a:ext>
              </a:extLst>
            </p:cNvPr>
            <p:cNvSpPr/>
            <p:nvPr/>
          </p:nvSpPr>
          <p:spPr>
            <a:xfrm>
              <a:off x="6361644" y="474536"/>
              <a:ext cx="1549643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227">
              <a:extLst>
                <a:ext uri="{FF2B5EF4-FFF2-40B4-BE49-F238E27FC236}">
                  <a16:creationId xmlns:a16="http://schemas.microsoft.com/office/drawing/2014/main" id="{FE0316A2-F55E-467C-AC79-09E60B86CE98}"/>
                </a:ext>
              </a:extLst>
            </p:cNvPr>
            <p:cNvSpPr/>
            <p:nvPr/>
          </p:nvSpPr>
          <p:spPr>
            <a:xfrm>
              <a:off x="7684875" y="474536"/>
              <a:ext cx="141340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1231">
              <a:extLst>
                <a:ext uri="{FF2B5EF4-FFF2-40B4-BE49-F238E27FC236}">
                  <a16:creationId xmlns:a16="http://schemas.microsoft.com/office/drawing/2014/main" id="{98570B39-10AB-4733-853E-2383D4FC8707}"/>
                </a:ext>
              </a:extLst>
            </p:cNvPr>
            <p:cNvSpPr/>
            <p:nvPr/>
          </p:nvSpPr>
          <p:spPr>
            <a:xfrm>
              <a:off x="5021572" y="687896"/>
              <a:ext cx="694528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clique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233">
              <a:extLst>
                <a:ext uri="{FF2B5EF4-FFF2-40B4-BE49-F238E27FC236}">
                  <a16:creationId xmlns:a16="http://schemas.microsoft.com/office/drawing/2014/main" id="{81BA57CF-5F4A-4FA6-99CA-024F33607276}"/>
                </a:ext>
              </a:extLst>
            </p:cNvPr>
            <p:cNvSpPr/>
            <p:nvPr/>
          </p:nvSpPr>
          <p:spPr>
            <a:xfrm>
              <a:off x="5778931" y="687896"/>
              <a:ext cx="293986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235">
              <a:extLst>
                <a:ext uri="{FF2B5EF4-FFF2-40B4-BE49-F238E27FC236}">
                  <a16:creationId xmlns:a16="http://schemas.microsoft.com/office/drawing/2014/main" id="{A698626E-A904-497F-A614-D9B5E03E3E06}"/>
                </a:ext>
              </a:extLst>
            </p:cNvPr>
            <p:cNvSpPr/>
            <p:nvPr/>
          </p:nvSpPr>
          <p:spPr>
            <a:xfrm>
              <a:off x="7048794" y="687896"/>
              <a:ext cx="898241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Gravar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234">
              <a:extLst>
                <a:ext uri="{FF2B5EF4-FFF2-40B4-BE49-F238E27FC236}">
                  <a16:creationId xmlns:a16="http://schemas.microsoft.com/office/drawing/2014/main" id="{D3017E92-8079-4CC8-B3D5-2AF662F9A43D}"/>
                </a:ext>
              </a:extLst>
            </p:cNvPr>
            <p:cNvSpPr/>
            <p:nvPr/>
          </p:nvSpPr>
          <p:spPr>
            <a:xfrm>
              <a:off x="6234676" y="687896"/>
              <a:ext cx="769260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Botão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210">
              <a:extLst>
                <a:ext uri="{FF2B5EF4-FFF2-40B4-BE49-F238E27FC236}">
                  <a16:creationId xmlns:a16="http://schemas.microsoft.com/office/drawing/2014/main" id="{80952043-6EEA-48D7-814B-43F98340A285}"/>
                </a:ext>
              </a:extLst>
            </p:cNvPr>
            <p:cNvSpPr/>
            <p:nvPr/>
          </p:nvSpPr>
          <p:spPr>
            <a:xfrm>
              <a:off x="7723623" y="687896"/>
              <a:ext cx="86322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11">
              <a:extLst>
                <a:ext uri="{FF2B5EF4-FFF2-40B4-BE49-F238E27FC236}">
                  <a16:creationId xmlns:a16="http://schemas.microsoft.com/office/drawing/2014/main" id="{F4D9B9D3-540D-4025-BF22-39C8D9CF7F3B}"/>
                </a:ext>
              </a:extLst>
            </p:cNvPr>
            <p:cNvSpPr/>
            <p:nvPr/>
          </p:nvSpPr>
          <p:spPr>
            <a:xfrm>
              <a:off x="5021572" y="901256"/>
              <a:ext cx="3682947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Neste</a:t>
              </a:r>
              <a:r>
                <a:rPr kumimoji="0" lang="pt-BR" sz="1600" b="0" i="0" u="none" strike="noStrike" kern="0" cap="none" spc="5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caso</a:t>
              </a:r>
              <a:r>
                <a:rPr kumimoji="0" lang="pt-BR" sz="1600" b="0" i="0" u="none" strike="noStrike" kern="0" cap="none" spc="5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1600" b="0" i="0" u="none" strike="noStrike" kern="0" cap="none" spc="5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ainda</a:t>
              </a:r>
              <a:r>
                <a:rPr kumimoji="0" lang="pt-BR" sz="1600" b="0" i="0" u="none" strike="noStrike" kern="0" cap="none" spc="58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ter</a:t>
              </a:r>
              <a:r>
                <a:rPr kumimoji="0" lang="pt-BR" sz="1600" b="0" i="0" u="none" strike="noStrike" kern="0" cap="none" spc="59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12">
              <a:extLst>
                <a:ext uri="{FF2B5EF4-FFF2-40B4-BE49-F238E27FC236}">
                  <a16:creationId xmlns:a16="http://schemas.microsoft.com/office/drawing/2014/main" id="{5EA6DB84-6E8F-46BA-82B8-A49D6B07B3EF}"/>
                </a:ext>
              </a:extLst>
            </p:cNvPr>
            <p:cNvSpPr/>
            <p:nvPr/>
          </p:nvSpPr>
          <p:spPr>
            <a:xfrm>
              <a:off x="5021572" y="1114616"/>
              <a:ext cx="3686179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cadastrar</a:t>
              </a:r>
              <a:r>
                <a:rPr kumimoji="0" lang="pt-BR" sz="1600" b="0" i="0" u="none" strike="noStrike" kern="0" cap="none" spc="39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kumimoji="0" lang="pt-BR" sz="1600" b="0" i="0" u="none" strike="noStrike" kern="0" cap="none" spc="3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mantenedora,</a:t>
              </a:r>
              <a:r>
                <a:rPr kumimoji="0" lang="pt-BR" sz="1600" b="0" i="0" u="none" strike="noStrike" kern="0" cap="none" spc="3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são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13">
              <a:extLst>
                <a:ext uri="{FF2B5EF4-FFF2-40B4-BE49-F238E27FC236}">
                  <a16:creationId xmlns:a16="http://schemas.microsoft.com/office/drawing/2014/main" id="{61F168E6-0426-45F9-A31F-0B29855DE68E}"/>
                </a:ext>
              </a:extLst>
            </p:cNvPr>
            <p:cNvSpPr/>
            <p:nvPr/>
          </p:nvSpPr>
          <p:spPr>
            <a:xfrm>
              <a:off x="5021572" y="1327976"/>
              <a:ext cx="3685459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os</a:t>
              </a:r>
              <a:r>
                <a:rPr kumimoji="0" lang="pt-BR" sz="1600" b="0" i="0" u="none" strike="noStrike" kern="0" cap="none" spc="4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dados</a:t>
              </a:r>
              <a:r>
                <a:rPr kumimoji="0" lang="pt-BR" sz="1600" b="0" i="0" u="none" strike="noStrike" kern="0" cap="none" spc="4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dela</a:t>
              </a:r>
              <a:r>
                <a:rPr kumimoji="0" lang="pt-BR" sz="1600" b="0" i="0" u="none" strike="noStrike" kern="0" cap="none" spc="4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r>
                <a:rPr kumimoji="0" lang="pt-BR" sz="1600" b="0" i="0" u="none" strike="noStrike" kern="0" cap="none" spc="42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devem</a:t>
              </a:r>
              <a:r>
                <a:rPr kumimoji="0" lang="pt-BR" sz="1600" b="0" i="0" u="none" strike="noStrike" kern="0" cap="none" spc="40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1236">
              <a:extLst>
                <a:ext uri="{FF2B5EF4-FFF2-40B4-BE49-F238E27FC236}">
                  <a16:creationId xmlns:a16="http://schemas.microsoft.com/office/drawing/2014/main" id="{F724A24D-2996-4078-BFE6-B168605A7CBB}"/>
                </a:ext>
              </a:extLst>
            </p:cNvPr>
            <p:cNvSpPr/>
            <p:nvPr/>
          </p:nvSpPr>
          <p:spPr>
            <a:xfrm>
              <a:off x="5021572" y="1541336"/>
              <a:ext cx="1412099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registrados.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1237">
              <a:extLst>
                <a:ext uri="{FF2B5EF4-FFF2-40B4-BE49-F238E27FC236}">
                  <a16:creationId xmlns:a16="http://schemas.microsoft.com/office/drawing/2014/main" id="{DECA46BF-9F00-4A56-AAE9-312B8F5DE321}"/>
                </a:ext>
              </a:extLst>
            </p:cNvPr>
            <p:cNvSpPr/>
            <p:nvPr/>
          </p:nvSpPr>
          <p:spPr>
            <a:xfrm>
              <a:off x="6522880" y="1541336"/>
              <a:ext cx="956514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Durante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1238">
              <a:extLst>
                <a:ext uri="{FF2B5EF4-FFF2-40B4-BE49-F238E27FC236}">
                  <a16:creationId xmlns:a16="http://schemas.microsoft.com/office/drawing/2014/main" id="{D3455792-6671-4E8A-9112-2A9B4BA9F1C2}"/>
                </a:ext>
              </a:extLst>
            </p:cNvPr>
            <p:cNvSpPr/>
            <p:nvPr/>
          </p:nvSpPr>
          <p:spPr>
            <a:xfrm>
              <a:off x="7682961" y="1541336"/>
              <a:ext cx="143950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15">
              <a:extLst>
                <a:ext uri="{FF2B5EF4-FFF2-40B4-BE49-F238E27FC236}">
                  <a16:creationId xmlns:a16="http://schemas.microsoft.com/office/drawing/2014/main" id="{643719A4-907A-4E92-8EEC-1BAFFA4AA60B}"/>
                </a:ext>
              </a:extLst>
            </p:cNvPr>
            <p:cNvSpPr/>
            <p:nvPr/>
          </p:nvSpPr>
          <p:spPr>
            <a:xfrm>
              <a:off x="5021572" y="1754695"/>
              <a:ext cx="3683640" cy="28821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processo</a:t>
              </a:r>
              <a:r>
                <a:rPr kumimoji="0" lang="pt-BR" sz="1600" b="0" i="0" u="none" strike="noStrike" kern="0" cap="none" spc="47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r>
                <a:rPr kumimoji="0" lang="pt-BR" sz="1600" b="0" i="0" u="none" strike="noStrike" kern="0" cap="none" spc="49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cadastro,</a:t>
              </a:r>
              <a:r>
                <a:rPr kumimoji="0" lang="pt-BR" sz="1600" b="0" i="0" u="none" strike="noStrike" kern="0" cap="none" spc="49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apenas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1239">
              <a:extLst>
                <a:ext uri="{FF2B5EF4-FFF2-40B4-BE49-F238E27FC236}">
                  <a16:creationId xmlns:a16="http://schemas.microsoft.com/office/drawing/2014/main" id="{D16FF136-7925-4208-B8A4-F16CE78E9D0E}"/>
                </a:ext>
              </a:extLst>
            </p:cNvPr>
            <p:cNvSpPr/>
            <p:nvPr/>
          </p:nvSpPr>
          <p:spPr>
            <a:xfrm>
              <a:off x="5021572" y="1968055"/>
              <a:ext cx="678592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nesse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1240">
              <a:extLst>
                <a:ext uri="{FF2B5EF4-FFF2-40B4-BE49-F238E27FC236}">
                  <a16:creationId xmlns:a16="http://schemas.microsoft.com/office/drawing/2014/main" id="{DAC30762-9155-4172-9C7C-B95AC3CDC1A5}"/>
                </a:ext>
              </a:extLst>
            </p:cNvPr>
            <p:cNvSpPr/>
            <p:nvPr/>
          </p:nvSpPr>
          <p:spPr>
            <a:xfrm>
              <a:off x="6045841" y="1968055"/>
              <a:ext cx="1131342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momento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1241">
              <a:extLst>
                <a:ext uri="{FF2B5EF4-FFF2-40B4-BE49-F238E27FC236}">
                  <a16:creationId xmlns:a16="http://schemas.microsoft.com/office/drawing/2014/main" id="{6574ABC8-8DEF-4C4D-BD0C-FCC4F5648901}"/>
                </a:ext>
              </a:extLst>
            </p:cNvPr>
            <p:cNvSpPr/>
            <p:nvPr/>
          </p:nvSpPr>
          <p:spPr>
            <a:xfrm>
              <a:off x="7410046" y="1968055"/>
              <a:ext cx="507501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217">
              <a:extLst>
                <a:ext uri="{FF2B5EF4-FFF2-40B4-BE49-F238E27FC236}">
                  <a16:creationId xmlns:a16="http://schemas.microsoft.com/office/drawing/2014/main" id="{0134C8F8-F2AF-4EA1-8F34-AA2908169AAE}"/>
                </a:ext>
              </a:extLst>
            </p:cNvPr>
            <p:cNvSpPr/>
            <p:nvPr/>
          </p:nvSpPr>
          <p:spPr>
            <a:xfrm>
              <a:off x="5021572" y="2181414"/>
              <a:ext cx="3685445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necessário</a:t>
              </a:r>
              <a:r>
                <a:rPr kumimoji="0" lang="pt-BR" sz="1600" b="0" i="0" u="none" strike="noStrike" kern="0" cap="none" spc="57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registrar</a:t>
              </a:r>
              <a:r>
                <a:rPr kumimoji="0" lang="pt-BR" sz="1600" b="0" i="0" u="none" strike="noStrike" kern="0" cap="none" spc="57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os</a:t>
              </a:r>
              <a:r>
                <a:rPr kumimoji="0" lang="pt-BR" sz="1600" b="0" i="0" u="none" strike="noStrike" kern="0" cap="none" spc="57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dados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218">
              <a:extLst>
                <a:ext uri="{FF2B5EF4-FFF2-40B4-BE49-F238E27FC236}">
                  <a16:creationId xmlns:a16="http://schemas.microsoft.com/office/drawing/2014/main" id="{2ACC98FF-2020-47DD-9DF3-DB5E87160579}"/>
                </a:ext>
              </a:extLst>
            </p:cNvPr>
            <p:cNvSpPr/>
            <p:nvPr/>
          </p:nvSpPr>
          <p:spPr>
            <a:xfrm>
              <a:off x="5021572" y="2394774"/>
              <a:ext cx="3685948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</a:t>
              </a:r>
              <a:r>
                <a:rPr kumimoji="0" lang="pt-BR" sz="1600" b="0" i="0" u="none" strike="noStrike" kern="0" cap="none" spc="35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mantenedora,</a:t>
              </a:r>
              <a:r>
                <a:rPr kumimoji="0" lang="pt-BR" sz="1600" b="0" i="0" u="none" strike="noStrike" kern="0" cap="none" spc="35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mas</a:t>
              </a:r>
              <a:r>
                <a:rPr kumimoji="0" lang="pt-BR" sz="1600" b="0" i="0" u="none" strike="noStrike" kern="0" cap="none" spc="34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só</a:t>
              </a:r>
              <a:r>
                <a:rPr kumimoji="0" lang="pt-BR" sz="1600" b="0" i="0" u="none" strike="noStrike" kern="0" cap="none" spc="34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</a:t>
              </a:r>
              <a:r>
                <a:rPr kumimoji="0" lang="pt-BR" sz="1600" b="0" i="0" u="none" strike="noStrike" kern="0" cap="none" spc="36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1242">
              <a:extLst>
                <a:ext uri="{FF2B5EF4-FFF2-40B4-BE49-F238E27FC236}">
                  <a16:creationId xmlns:a16="http://schemas.microsoft.com/office/drawing/2014/main" id="{37F6C615-6534-4A9B-8EDE-A3FBB294B967}"/>
                </a:ext>
              </a:extLst>
            </p:cNvPr>
            <p:cNvSpPr/>
            <p:nvPr/>
          </p:nvSpPr>
          <p:spPr>
            <a:xfrm>
              <a:off x="5021572" y="2608134"/>
              <a:ext cx="918882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sistema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1243">
              <a:extLst>
                <a:ext uri="{FF2B5EF4-FFF2-40B4-BE49-F238E27FC236}">
                  <a16:creationId xmlns:a16="http://schemas.microsoft.com/office/drawing/2014/main" id="{9784F0C3-04F2-4E7E-8F5B-805E625CA9E7}"/>
                </a:ext>
              </a:extLst>
            </p:cNvPr>
            <p:cNvSpPr/>
            <p:nvPr/>
          </p:nvSpPr>
          <p:spPr>
            <a:xfrm>
              <a:off x="6059523" y="2608134"/>
              <a:ext cx="794405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indicar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244">
              <a:extLst>
                <a:ext uri="{FF2B5EF4-FFF2-40B4-BE49-F238E27FC236}">
                  <a16:creationId xmlns:a16="http://schemas.microsoft.com/office/drawing/2014/main" id="{B7A110BB-9CC6-46FF-A684-025AE1847518}"/>
                </a:ext>
              </a:extLst>
            </p:cNvPr>
            <p:cNvSpPr/>
            <p:nvPr/>
          </p:nvSpPr>
          <p:spPr>
            <a:xfrm>
              <a:off x="7005922" y="2608134"/>
              <a:ext cx="439332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que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1245">
              <a:extLst>
                <a:ext uri="{FF2B5EF4-FFF2-40B4-BE49-F238E27FC236}">
                  <a16:creationId xmlns:a16="http://schemas.microsoft.com/office/drawing/2014/main" id="{3C01B2F8-0D2F-4180-8BDF-5F445765650E}"/>
                </a:ext>
              </a:extLst>
            </p:cNvPr>
            <p:cNvSpPr/>
            <p:nvPr/>
          </p:nvSpPr>
          <p:spPr>
            <a:xfrm>
              <a:off x="7685703" y="2608134"/>
              <a:ext cx="141342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é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246">
              <a:extLst>
                <a:ext uri="{FF2B5EF4-FFF2-40B4-BE49-F238E27FC236}">
                  <a16:creationId xmlns:a16="http://schemas.microsoft.com/office/drawing/2014/main" id="{0B77AB95-60BB-4D68-A631-C0EC144D8321}"/>
                </a:ext>
              </a:extLst>
            </p:cNvPr>
            <p:cNvSpPr/>
            <p:nvPr/>
          </p:nvSpPr>
          <p:spPr>
            <a:xfrm>
              <a:off x="5021572" y="2821494"/>
              <a:ext cx="1254948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necessário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1247">
              <a:extLst>
                <a:ext uri="{FF2B5EF4-FFF2-40B4-BE49-F238E27FC236}">
                  <a16:creationId xmlns:a16="http://schemas.microsoft.com/office/drawing/2014/main" id="{21B243AC-C5CE-4CE7-83D9-0045D3C7DDA2}"/>
                </a:ext>
              </a:extLst>
            </p:cNvPr>
            <p:cNvSpPr/>
            <p:nvPr/>
          </p:nvSpPr>
          <p:spPr>
            <a:xfrm>
              <a:off x="6347648" y="2821494"/>
              <a:ext cx="881661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realizar</a:t>
              </a:r>
              <a:endPara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1248">
              <a:extLst>
                <a:ext uri="{FF2B5EF4-FFF2-40B4-BE49-F238E27FC236}">
                  <a16:creationId xmlns:a16="http://schemas.microsoft.com/office/drawing/2014/main" id="{72C7FE90-7799-4958-89F8-C49C3456A515}"/>
                </a:ext>
              </a:extLst>
            </p:cNvPr>
            <p:cNvSpPr/>
            <p:nvPr/>
          </p:nvSpPr>
          <p:spPr>
            <a:xfrm>
              <a:off x="7394705" y="2821494"/>
              <a:ext cx="528555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esse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221">
              <a:extLst>
                <a:ext uri="{FF2B5EF4-FFF2-40B4-BE49-F238E27FC236}">
                  <a16:creationId xmlns:a16="http://schemas.microsoft.com/office/drawing/2014/main" id="{712BBA6E-B2B2-462A-9B80-6B214615AAAD}"/>
                </a:ext>
              </a:extLst>
            </p:cNvPr>
            <p:cNvSpPr/>
            <p:nvPr/>
          </p:nvSpPr>
          <p:spPr>
            <a:xfrm>
              <a:off x="5021572" y="3034853"/>
              <a:ext cx="1102060" cy="28821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cadastro.</a:t>
              </a:r>
              <a:endParaRPr kumimoji="0" lang="pt-B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297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9" name="Rectangle 4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9295">
            <a:extLst>
              <a:ext uri="{FF2B5EF4-FFF2-40B4-BE49-F238E27FC236}">
                <a16:creationId xmlns:a16="http://schemas.microsoft.com/office/drawing/2014/main" id="{816851CC-184B-4D26-88C6-4E2DC483CC38}"/>
              </a:ext>
            </a:extLst>
          </p:cNvPr>
          <p:cNvGrpSpPr/>
          <p:nvPr/>
        </p:nvGrpSpPr>
        <p:grpSpPr>
          <a:xfrm>
            <a:off x="1523830" y="643467"/>
            <a:ext cx="9753770" cy="5571065"/>
            <a:chOff x="0" y="0"/>
            <a:chExt cx="9220203" cy="5617464"/>
          </a:xfrm>
        </p:grpSpPr>
        <p:pic>
          <p:nvPicPr>
            <p:cNvPr id="5" name="Picture 231">
              <a:extLst>
                <a:ext uri="{FF2B5EF4-FFF2-40B4-BE49-F238E27FC236}">
                  <a16:creationId xmlns:a16="http://schemas.microsoft.com/office/drawing/2014/main" id="{72723353-EFB5-40DF-BDAF-7F6B798D6C6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757672" cy="2784348"/>
            </a:xfrm>
            <a:prstGeom prst="rect">
              <a:avLst/>
            </a:prstGeom>
          </p:spPr>
        </p:pic>
        <p:pic>
          <p:nvPicPr>
            <p:cNvPr id="6" name="Picture 233">
              <a:extLst>
                <a:ext uri="{FF2B5EF4-FFF2-40B4-BE49-F238E27FC236}">
                  <a16:creationId xmlns:a16="http://schemas.microsoft.com/office/drawing/2014/main" id="{E38B0AF3-BFD6-4CC9-8D27-CB67F2CE4EC3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04160"/>
              <a:ext cx="5757672" cy="1412748"/>
            </a:xfrm>
            <a:prstGeom prst="rect">
              <a:avLst/>
            </a:prstGeom>
          </p:spPr>
        </p:pic>
        <p:sp>
          <p:nvSpPr>
            <p:cNvPr id="7" name="Shape 237">
              <a:extLst>
                <a:ext uri="{FF2B5EF4-FFF2-40B4-BE49-F238E27FC236}">
                  <a16:creationId xmlns:a16="http://schemas.microsoft.com/office/drawing/2014/main" id="{4D657266-3FDA-4635-A10C-CD0B958FF81A}"/>
                </a:ext>
              </a:extLst>
            </p:cNvPr>
            <p:cNvSpPr/>
            <p:nvPr/>
          </p:nvSpPr>
          <p:spPr>
            <a:xfrm>
              <a:off x="2816339" y="4091940"/>
              <a:ext cx="107200" cy="236650"/>
            </a:xfrm>
            <a:custGeom>
              <a:avLst/>
              <a:gdLst/>
              <a:ahLst/>
              <a:cxnLst/>
              <a:rect l="0" t="0" r="0" b="0"/>
              <a:pathLst>
                <a:path w="107200" h="236650">
                  <a:moveTo>
                    <a:pt x="6096" y="0"/>
                  </a:moveTo>
                  <a:lnTo>
                    <a:pt x="107200" y="55291"/>
                  </a:lnTo>
                  <a:lnTo>
                    <a:pt x="107200" y="66584"/>
                  </a:lnTo>
                  <a:lnTo>
                    <a:pt x="15030" y="16239"/>
                  </a:lnTo>
                  <a:lnTo>
                    <a:pt x="9410" y="205896"/>
                  </a:lnTo>
                  <a:lnTo>
                    <a:pt x="77724" y="167640"/>
                  </a:lnTo>
                  <a:lnTo>
                    <a:pt x="107200" y="218034"/>
                  </a:lnTo>
                  <a:lnTo>
                    <a:pt x="107200" y="236650"/>
                  </a:lnTo>
                  <a:lnTo>
                    <a:pt x="74861" y="180839"/>
                  </a:lnTo>
                  <a:lnTo>
                    <a:pt x="0" y="22402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238">
              <a:extLst>
                <a:ext uri="{FF2B5EF4-FFF2-40B4-BE49-F238E27FC236}">
                  <a16:creationId xmlns:a16="http://schemas.microsoft.com/office/drawing/2014/main" id="{F101391A-EC5E-4D5E-96DD-8B2744455D7F}"/>
                </a:ext>
              </a:extLst>
            </p:cNvPr>
            <p:cNvSpPr/>
            <p:nvPr/>
          </p:nvSpPr>
          <p:spPr>
            <a:xfrm>
              <a:off x="2923540" y="4147231"/>
              <a:ext cx="110732" cy="283037"/>
            </a:xfrm>
            <a:custGeom>
              <a:avLst/>
              <a:gdLst/>
              <a:ahLst/>
              <a:cxnLst/>
              <a:rect l="0" t="0" r="0" b="0"/>
              <a:pathLst>
                <a:path w="110732" h="283037">
                  <a:moveTo>
                    <a:pt x="0" y="0"/>
                  </a:moveTo>
                  <a:lnTo>
                    <a:pt x="93968" y="51389"/>
                  </a:lnTo>
                  <a:lnTo>
                    <a:pt x="18526" y="94913"/>
                  </a:lnTo>
                  <a:lnTo>
                    <a:pt x="110732" y="252557"/>
                  </a:lnTo>
                  <a:lnTo>
                    <a:pt x="58916" y="283037"/>
                  </a:lnTo>
                  <a:lnTo>
                    <a:pt x="0" y="181359"/>
                  </a:lnTo>
                  <a:lnTo>
                    <a:pt x="0" y="162743"/>
                  </a:lnTo>
                  <a:lnTo>
                    <a:pt x="62817" y="270140"/>
                  </a:lnTo>
                  <a:lnTo>
                    <a:pt x="97789" y="250155"/>
                  </a:lnTo>
                  <a:lnTo>
                    <a:pt x="5576" y="91013"/>
                  </a:lnTo>
                  <a:lnTo>
                    <a:pt x="74888" y="52198"/>
                  </a:lnTo>
                  <a:lnTo>
                    <a:pt x="0" y="11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2687">
              <a:extLst>
                <a:ext uri="{FF2B5EF4-FFF2-40B4-BE49-F238E27FC236}">
                  <a16:creationId xmlns:a16="http://schemas.microsoft.com/office/drawing/2014/main" id="{468306EB-E396-4AC6-8717-426A7506133E}"/>
                </a:ext>
              </a:extLst>
            </p:cNvPr>
            <p:cNvSpPr/>
            <p:nvPr/>
          </p:nvSpPr>
          <p:spPr>
            <a:xfrm>
              <a:off x="4247376" y="257556"/>
              <a:ext cx="2880361" cy="1569720"/>
            </a:xfrm>
            <a:custGeom>
              <a:avLst/>
              <a:gdLst/>
              <a:ahLst/>
              <a:cxnLst/>
              <a:rect l="0" t="0" r="0" b="0"/>
              <a:pathLst>
                <a:path w="2880361" h="1569720">
                  <a:moveTo>
                    <a:pt x="0" y="0"/>
                  </a:moveTo>
                  <a:lnTo>
                    <a:pt x="2880361" y="0"/>
                  </a:lnTo>
                  <a:lnTo>
                    <a:pt x="2880361" y="1569720"/>
                  </a:lnTo>
                  <a:lnTo>
                    <a:pt x="0" y="1569720"/>
                  </a:lnTo>
                  <a:lnTo>
                    <a:pt x="0" y="0"/>
                  </a:lnTo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240">
              <a:extLst>
                <a:ext uri="{FF2B5EF4-FFF2-40B4-BE49-F238E27FC236}">
                  <a16:creationId xmlns:a16="http://schemas.microsoft.com/office/drawing/2014/main" id="{9255DED3-8842-4648-A161-1F61909A6754}"/>
                </a:ext>
              </a:extLst>
            </p:cNvPr>
            <p:cNvSpPr/>
            <p:nvPr/>
          </p:nvSpPr>
          <p:spPr>
            <a:xfrm>
              <a:off x="4242804" y="251460"/>
              <a:ext cx="1444752" cy="1580388"/>
            </a:xfrm>
            <a:custGeom>
              <a:avLst/>
              <a:gdLst/>
              <a:ahLst/>
              <a:cxnLst/>
              <a:rect l="0" t="0" r="0" b="0"/>
              <a:pathLst>
                <a:path w="1444752" h="1580388">
                  <a:moveTo>
                    <a:pt x="0" y="0"/>
                  </a:moveTo>
                  <a:lnTo>
                    <a:pt x="1444752" y="0"/>
                  </a:lnTo>
                  <a:lnTo>
                    <a:pt x="1444752" y="10668"/>
                  </a:lnTo>
                  <a:lnTo>
                    <a:pt x="9144" y="10668"/>
                  </a:lnTo>
                  <a:lnTo>
                    <a:pt x="9144" y="1569720"/>
                  </a:lnTo>
                  <a:lnTo>
                    <a:pt x="1444752" y="1569720"/>
                  </a:lnTo>
                  <a:lnTo>
                    <a:pt x="1444752" y="1580388"/>
                  </a:lnTo>
                  <a:lnTo>
                    <a:pt x="0" y="15803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Shape 241">
              <a:extLst>
                <a:ext uri="{FF2B5EF4-FFF2-40B4-BE49-F238E27FC236}">
                  <a16:creationId xmlns:a16="http://schemas.microsoft.com/office/drawing/2014/main" id="{AE259FE8-E548-4FCC-B162-E7CDA1FDB1CE}"/>
                </a:ext>
              </a:extLst>
            </p:cNvPr>
            <p:cNvSpPr/>
            <p:nvPr/>
          </p:nvSpPr>
          <p:spPr>
            <a:xfrm>
              <a:off x="5687556" y="251460"/>
              <a:ext cx="1444752" cy="1580388"/>
            </a:xfrm>
            <a:custGeom>
              <a:avLst/>
              <a:gdLst/>
              <a:ahLst/>
              <a:cxnLst/>
              <a:rect l="0" t="0" r="0" b="0"/>
              <a:pathLst>
                <a:path w="1444752" h="1580388">
                  <a:moveTo>
                    <a:pt x="0" y="0"/>
                  </a:moveTo>
                  <a:lnTo>
                    <a:pt x="1444752" y="0"/>
                  </a:lnTo>
                  <a:lnTo>
                    <a:pt x="1444752" y="1580388"/>
                  </a:lnTo>
                  <a:lnTo>
                    <a:pt x="0" y="1580388"/>
                  </a:lnTo>
                  <a:lnTo>
                    <a:pt x="0" y="1569720"/>
                  </a:lnTo>
                  <a:lnTo>
                    <a:pt x="1435608" y="1569720"/>
                  </a:lnTo>
                  <a:lnTo>
                    <a:pt x="1435608" y="10668"/>
                  </a:lnTo>
                  <a:lnTo>
                    <a:pt x="0" y="10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Rectangle 1178">
              <a:extLst>
                <a:ext uri="{FF2B5EF4-FFF2-40B4-BE49-F238E27FC236}">
                  <a16:creationId xmlns:a16="http://schemas.microsoft.com/office/drawing/2014/main" id="{BBE45C60-405A-4455-BE6E-98A07B61D21C}"/>
                </a:ext>
              </a:extLst>
            </p:cNvPr>
            <p:cNvSpPr/>
            <p:nvPr/>
          </p:nvSpPr>
          <p:spPr>
            <a:xfrm>
              <a:off x="4338824" y="299139"/>
              <a:ext cx="76880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Neste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179">
              <a:extLst>
                <a:ext uri="{FF2B5EF4-FFF2-40B4-BE49-F238E27FC236}">
                  <a16:creationId xmlns:a16="http://schemas.microsoft.com/office/drawing/2014/main" id="{B9BCE4F4-4173-4B37-B232-FCE51D4C1B19}"/>
                </a:ext>
              </a:extLst>
            </p:cNvPr>
            <p:cNvSpPr/>
            <p:nvPr/>
          </p:nvSpPr>
          <p:spPr>
            <a:xfrm>
              <a:off x="5989419" y="299139"/>
              <a:ext cx="1389615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momento,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180">
              <a:extLst>
                <a:ext uri="{FF2B5EF4-FFF2-40B4-BE49-F238E27FC236}">
                  <a16:creationId xmlns:a16="http://schemas.microsoft.com/office/drawing/2014/main" id="{AACD8FFD-D348-41DD-BD2C-F004106C9D8D}"/>
                </a:ext>
              </a:extLst>
            </p:cNvPr>
            <p:cNvSpPr/>
            <p:nvPr/>
          </p:nvSpPr>
          <p:spPr>
            <a:xfrm>
              <a:off x="4338824" y="542979"/>
              <a:ext cx="1250788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preencha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181">
              <a:extLst>
                <a:ext uri="{FF2B5EF4-FFF2-40B4-BE49-F238E27FC236}">
                  <a16:creationId xmlns:a16="http://schemas.microsoft.com/office/drawing/2014/main" id="{19765A16-2FFF-4B19-BE60-7724442A7361}"/>
                </a:ext>
              </a:extLst>
            </p:cNvPr>
            <p:cNvSpPr/>
            <p:nvPr/>
          </p:nvSpPr>
          <p:spPr>
            <a:xfrm>
              <a:off x="5649786" y="542979"/>
              <a:ext cx="304649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os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184">
              <a:extLst>
                <a:ext uri="{FF2B5EF4-FFF2-40B4-BE49-F238E27FC236}">
                  <a16:creationId xmlns:a16="http://schemas.microsoft.com/office/drawing/2014/main" id="{AAA65727-B8E5-4CBD-84F3-B33957D7A5DE}"/>
                </a:ext>
              </a:extLst>
            </p:cNvPr>
            <p:cNvSpPr/>
            <p:nvPr/>
          </p:nvSpPr>
          <p:spPr>
            <a:xfrm>
              <a:off x="6250256" y="542979"/>
              <a:ext cx="104264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campos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44">
              <a:extLst>
                <a:ext uri="{FF2B5EF4-FFF2-40B4-BE49-F238E27FC236}">
                  <a16:creationId xmlns:a16="http://schemas.microsoft.com/office/drawing/2014/main" id="{C801811F-1D7A-42D5-94E5-0320F145B54B}"/>
                </a:ext>
              </a:extLst>
            </p:cNvPr>
            <p:cNvSpPr/>
            <p:nvPr/>
          </p:nvSpPr>
          <p:spPr>
            <a:xfrm>
              <a:off x="4338824" y="786818"/>
              <a:ext cx="358411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referentes</a:t>
              </a:r>
              <a:r>
                <a:rPr kumimoji="0" lang="pt-BR" sz="2000" b="0" i="0" u="none" strike="noStrike" kern="0" cap="none" spc="41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ao</a:t>
              </a:r>
              <a:r>
                <a:rPr kumimoji="0" lang="pt-BR" sz="2000" b="0" i="0" u="none" strike="noStrike" kern="0" cap="none" spc="43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seu</a:t>
              </a:r>
              <a:r>
                <a:rPr kumimoji="0" lang="pt-BR" sz="2000" b="0" i="0" u="none" strike="noStrike" kern="0" cap="none" spc="43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Rectangle 1195">
              <a:extLst>
                <a:ext uri="{FF2B5EF4-FFF2-40B4-BE49-F238E27FC236}">
                  <a16:creationId xmlns:a16="http://schemas.microsoft.com/office/drawing/2014/main" id="{512B136C-A4EA-4BE0-9238-FD349EC1FFC4}"/>
                </a:ext>
              </a:extLst>
            </p:cNvPr>
            <p:cNvSpPr/>
            <p:nvPr/>
          </p:nvSpPr>
          <p:spPr>
            <a:xfrm>
              <a:off x="4338824" y="1030658"/>
              <a:ext cx="32889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200">
              <a:extLst>
                <a:ext uri="{FF2B5EF4-FFF2-40B4-BE49-F238E27FC236}">
                  <a16:creationId xmlns:a16="http://schemas.microsoft.com/office/drawing/2014/main" id="{ACA95D0F-6373-473E-AF4E-CDE3605C7A84}"/>
                </a:ext>
              </a:extLst>
            </p:cNvPr>
            <p:cNvSpPr/>
            <p:nvPr/>
          </p:nvSpPr>
          <p:spPr>
            <a:xfrm>
              <a:off x="4806743" y="1030658"/>
              <a:ext cx="84805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204">
              <a:extLst>
                <a:ext uri="{FF2B5EF4-FFF2-40B4-BE49-F238E27FC236}">
                  <a16:creationId xmlns:a16="http://schemas.microsoft.com/office/drawing/2014/main" id="{0D862397-AAA6-4802-AC7D-883BACA54B54}"/>
                </a:ext>
              </a:extLst>
            </p:cNvPr>
            <p:cNvSpPr/>
            <p:nvPr/>
          </p:nvSpPr>
          <p:spPr>
            <a:xfrm>
              <a:off x="5665010" y="1030659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1" name="Rectangle 1207">
              <a:extLst>
                <a:ext uri="{FF2B5EF4-FFF2-40B4-BE49-F238E27FC236}">
                  <a16:creationId xmlns:a16="http://schemas.microsoft.com/office/drawing/2014/main" id="{EDE8FC98-C0A8-46A5-A976-225BC3A6AA13}"/>
                </a:ext>
              </a:extLst>
            </p:cNvPr>
            <p:cNvSpPr/>
            <p:nvPr/>
          </p:nvSpPr>
          <p:spPr>
            <a:xfrm>
              <a:off x="5757667" y="1030659"/>
              <a:ext cx="17900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1208">
              <a:extLst>
                <a:ext uri="{FF2B5EF4-FFF2-40B4-BE49-F238E27FC236}">
                  <a16:creationId xmlns:a16="http://schemas.microsoft.com/office/drawing/2014/main" id="{E326EFB0-FD98-4BC8-AA41-C0F3561C258A}"/>
                </a:ext>
              </a:extLst>
            </p:cNvPr>
            <p:cNvSpPr/>
            <p:nvPr/>
          </p:nvSpPr>
          <p:spPr>
            <a:xfrm>
              <a:off x="6112747" y="1030659"/>
              <a:ext cx="560081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não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1209">
              <a:extLst>
                <a:ext uri="{FF2B5EF4-FFF2-40B4-BE49-F238E27FC236}">
                  <a16:creationId xmlns:a16="http://schemas.microsoft.com/office/drawing/2014/main" id="{C4CA7D36-A843-4F7C-A1B4-0DDF9E1032DE}"/>
                </a:ext>
              </a:extLst>
            </p:cNvPr>
            <p:cNvSpPr/>
            <p:nvPr/>
          </p:nvSpPr>
          <p:spPr>
            <a:xfrm>
              <a:off x="6754372" y="1030659"/>
              <a:ext cx="37055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1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47">
              <a:extLst>
                <a:ext uri="{FF2B5EF4-FFF2-40B4-BE49-F238E27FC236}">
                  <a16:creationId xmlns:a16="http://schemas.microsoft.com/office/drawing/2014/main" id="{E1140F1A-6985-45FE-B8B0-CF2735AAEF86}"/>
                </a:ext>
              </a:extLst>
            </p:cNvPr>
            <p:cNvSpPr/>
            <p:nvPr/>
          </p:nvSpPr>
          <p:spPr>
            <a:xfrm>
              <a:off x="4338824" y="1274498"/>
              <a:ext cx="2022446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mantenedora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8885">
              <a:extLst>
                <a:ext uri="{FF2B5EF4-FFF2-40B4-BE49-F238E27FC236}">
                  <a16:creationId xmlns:a16="http://schemas.microsoft.com/office/drawing/2014/main" id="{9FCF98BA-43D1-495F-BB4C-B314CD768EF4}"/>
                </a:ext>
              </a:extLst>
            </p:cNvPr>
            <p:cNvSpPr/>
            <p:nvPr/>
          </p:nvSpPr>
          <p:spPr>
            <a:xfrm>
              <a:off x="5861299" y="1274499"/>
              <a:ext cx="1223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8887">
              <a:extLst>
                <a:ext uri="{FF2B5EF4-FFF2-40B4-BE49-F238E27FC236}">
                  <a16:creationId xmlns:a16="http://schemas.microsoft.com/office/drawing/2014/main" id="{F942AA64-3837-4E6A-B4F4-FEA5100B3F25}"/>
                </a:ext>
              </a:extLst>
            </p:cNvPr>
            <p:cNvSpPr/>
            <p:nvPr/>
          </p:nvSpPr>
          <p:spPr>
            <a:xfrm>
              <a:off x="6135599" y="1274499"/>
              <a:ext cx="119429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</a:t>
              </a:r>
              <a:r>
                <a:rPr kumimoji="0" lang="pt-BR" sz="2000" b="0" i="0" u="none" strike="noStrike" kern="0" cap="none" spc="109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clique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Rectangle 249">
              <a:extLst>
                <a:ext uri="{FF2B5EF4-FFF2-40B4-BE49-F238E27FC236}">
                  <a16:creationId xmlns:a16="http://schemas.microsoft.com/office/drawing/2014/main" id="{A8737CD2-CB2A-4AFC-BFE9-ED2001A0CFE6}"/>
                </a:ext>
              </a:extLst>
            </p:cNvPr>
            <p:cNvSpPr/>
            <p:nvPr/>
          </p:nvSpPr>
          <p:spPr>
            <a:xfrm>
              <a:off x="4338824" y="1518338"/>
              <a:ext cx="33394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250">
              <a:extLst>
                <a:ext uri="{FF2B5EF4-FFF2-40B4-BE49-F238E27FC236}">
                  <a16:creationId xmlns:a16="http://schemas.microsoft.com/office/drawing/2014/main" id="{950316FD-F24F-4306-9AE5-4A6CF2B18E24}"/>
                </a:ext>
              </a:extLst>
            </p:cNvPr>
            <p:cNvSpPr/>
            <p:nvPr/>
          </p:nvSpPr>
          <p:spPr>
            <a:xfrm>
              <a:off x="4661912" y="1518338"/>
              <a:ext cx="199922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Botão</a:t>
              </a:r>
              <a:r>
                <a:rPr kumimoji="0" lang="pt-BR" sz="2000" b="0" i="0" u="none" strike="noStrike" kern="0" cap="none" spc="22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Gravar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51">
              <a:extLst>
                <a:ext uri="{FF2B5EF4-FFF2-40B4-BE49-F238E27FC236}">
                  <a16:creationId xmlns:a16="http://schemas.microsoft.com/office/drawing/2014/main" id="{D51B512C-6CBF-430A-9ACE-FCE1A0F22499}"/>
                </a:ext>
              </a:extLst>
            </p:cNvPr>
            <p:cNvSpPr/>
            <p:nvPr/>
          </p:nvSpPr>
          <p:spPr>
            <a:xfrm>
              <a:off x="6164575" y="1518338"/>
              <a:ext cx="9812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0" name="Picture 253">
              <a:extLst>
                <a:ext uri="{FF2B5EF4-FFF2-40B4-BE49-F238E27FC236}">
                  <a16:creationId xmlns:a16="http://schemas.microsoft.com/office/drawing/2014/main" id="{FB5BD4DE-F6DB-46AB-B0D8-B334D17B8071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3096771" y="4218432"/>
              <a:ext cx="4771644" cy="1399032"/>
            </a:xfrm>
            <a:prstGeom prst="rect">
              <a:avLst/>
            </a:prstGeom>
          </p:spPr>
        </p:pic>
        <p:sp>
          <p:nvSpPr>
            <p:cNvPr id="31" name="Shape 254">
              <a:extLst>
                <a:ext uri="{FF2B5EF4-FFF2-40B4-BE49-F238E27FC236}">
                  <a16:creationId xmlns:a16="http://schemas.microsoft.com/office/drawing/2014/main" id="{13307057-2170-431F-821D-13A0BB5254F5}"/>
                </a:ext>
              </a:extLst>
            </p:cNvPr>
            <p:cNvSpPr/>
            <p:nvPr/>
          </p:nvSpPr>
          <p:spPr>
            <a:xfrm>
              <a:off x="5832336" y="2275333"/>
              <a:ext cx="2663952" cy="2173224"/>
            </a:xfrm>
            <a:custGeom>
              <a:avLst/>
              <a:gdLst/>
              <a:ahLst/>
              <a:cxnLst/>
              <a:rect l="0" t="0" r="0" b="0"/>
              <a:pathLst>
                <a:path w="2663952" h="2173224">
                  <a:moveTo>
                    <a:pt x="0" y="0"/>
                  </a:moveTo>
                  <a:lnTo>
                    <a:pt x="2663952" y="0"/>
                  </a:lnTo>
                  <a:lnTo>
                    <a:pt x="2663952" y="1395984"/>
                  </a:lnTo>
                  <a:lnTo>
                    <a:pt x="1109472" y="1395984"/>
                  </a:lnTo>
                  <a:lnTo>
                    <a:pt x="806196" y="2173224"/>
                  </a:lnTo>
                  <a:lnTo>
                    <a:pt x="443484" y="1395984"/>
                  </a:lnTo>
                  <a:lnTo>
                    <a:pt x="0" y="1395984"/>
                  </a:lnTo>
                  <a:lnTo>
                    <a:pt x="0" y="8153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FE5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255">
              <a:extLst>
                <a:ext uri="{FF2B5EF4-FFF2-40B4-BE49-F238E27FC236}">
                  <a16:creationId xmlns:a16="http://schemas.microsoft.com/office/drawing/2014/main" id="{149B453E-CDC3-4E04-BBC7-271066DEBEF4}"/>
                </a:ext>
              </a:extLst>
            </p:cNvPr>
            <p:cNvSpPr/>
            <p:nvPr/>
          </p:nvSpPr>
          <p:spPr>
            <a:xfrm>
              <a:off x="5827765" y="2270760"/>
              <a:ext cx="1336547" cy="2189988"/>
            </a:xfrm>
            <a:custGeom>
              <a:avLst/>
              <a:gdLst/>
              <a:ahLst/>
              <a:cxnLst/>
              <a:rect l="0" t="0" r="0" b="0"/>
              <a:pathLst>
                <a:path w="1336547" h="2189988">
                  <a:moveTo>
                    <a:pt x="0" y="0"/>
                  </a:moveTo>
                  <a:lnTo>
                    <a:pt x="1336547" y="0"/>
                  </a:lnTo>
                  <a:lnTo>
                    <a:pt x="1336547" y="9144"/>
                  </a:lnTo>
                  <a:lnTo>
                    <a:pt x="9144" y="9144"/>
                  </a:lnTo>
                  <a:lnTo>
                    <a:pt x="9144" y="819912"/>
                  </a:lnTo>
                  <a:lnTo>
                    <a:pt x="9144" y="1395984"/>
                  </a:lnTo>
                  <a:lnTo>
                    <a:pt x="451103" y="1395984"/>
                  </a:lnTo>
                  <a:lnTo>
                    <a:pt x="810361" y="2165608"/>
                  </a:lnTo>
                  <a:lnTo>
                    <a:pt x="1110996" y="1395984"/>
                  </a:lnTo>
                  <a:lnTo>
                    <a:pt x="1336547" y="1395984"/>
                  </a:lnTo>
                  <a:lnTo>
                    <a:pt x="1336547" y="1405128"/>
                  </a:lnTo>
                  <a:lnTo>
                    <a:pt x="1117425" y="1405128"/>
                  </a:lnTo>
                  <a:lnTo>
                    <a:pt x="810768" y="2189988"/>
                  </a:lnTo>
                  <a:lnTo>
                    <a:pt x="444195" y="1405128"/>
                  </a:lnTo>
                  <a:lnTo>
                    <a:pt x="0" y="1405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256">
              <a:extLst>
                <a:ext uri="{FF2B5EF4-FFF2-40B4-BE49-F238E27FC236}">
                  <a16:creationId xmlns:a16="http://schemas.microsoft.com/office/drawing/2014/main" id="{7905EC1E-BBF9-45D1-82D9-BDEDA7F3B475}"/>
                </a:ext>
              </a:extLst>
            </p:cNvPr>
            <p:cNvSpPr/>
            <p:nvPr/>
          </p:nvSpPr>
          <p:spPr>
            <a:xfrm>
              <a:off x="7164312" y="2270760"/>
              <a:ext cx="1336549" cy="1405128"/>
            </a:xfrm>
            <a:custGeom>
              <a:avLst/>
              <a:gdLst/>
              <a:ahLst/>
              <a:cxnLst/>
              <a:rect l="0" t="0" r="0" b="0"/>
              <a:pathLst>
                <a:path w="1336549" h="1405128">
                  <a:moveTo>
                    <a:pt x="0" y="0"/>
                  </a:moveTo>
                  <a:lnTo>
                    <a:pt x="1336549" y="0"/>
                  </a:lnTo>
                  <a:lnTo>
                    <a:pt x="1336549" y="1405128"/>
                  </a:lnTo>
                  <a:lnTo>
                    <a:pt x="0" y="1405128"/>
                  </a:lnTo>
                  <a:lnTo>
                    <a:pt x="0" y="1395984"/>
                  </a:lnTo>
                  <a:lnTo>
                    <a:pt x="1327404" y="1395984"/>
                  </a:lnTo>
                  <a:lnTo>
                    <a:pt x="1327404" y="9144"/>
                  </a:lnTo>
                  <a:lnTo>
                    <a:pt x="0" y="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57">
              <a:extLst>
                <a:ext uri="{FF2B5EF4-FFF2-40B4-BE49-F238E27FC236}">
                  <a16:creationId xmlns:a16="http://schemas.microsoft.com/office/drawing/2014/main" id="{65865F03-0D7C-4975-95E9-A7955A09575C}"/>
                </a:ext>
              </a:extLst>
            </p:cNvPr>
            <p:cNvSpPr/>
            <p:nvPr/>
          </p:nvSpPr>
          <p:spPr>
            <a:xfrm>
              <a:off x="5922259" y="2318438"/>
              <a:ext cx="329794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Uma</a:t>
              </a:r>
              <a:r>
                <a:rPr kumimoji="0" lang="pt-BR" sz="2000" b="0" i="0" u="none" strike="noStrike" kern="0" cap="none" spc="2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tela</a:t>
              </a:r>
              <a:r>
                <a:rPr kumimoji="0" lang="pt-BR" sz="2000" b="0" i="0" u="none" strike="noStrike" kern="0" cap="none" spc="2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confirmando</a:t>
              </a:r>
              <a:r>
                <a:rPr kumimoji="0" lang="pt-BR" sz="2000" b="0" i="0" u="none" strike="noStrike" kern="0" cap="none" spc="2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258">
              <a:extLst>
                <a:ext uri="{FF2B5EF4-FFF2-40B4-BE49-F238E27FC236}">
                  <a16:creationId xmlns:a16="http://schemas.microsoft.com/office/drawing/2014/main" id="{35679459-BAED-4ED9-8F32-B7EA81F0CB37}"/>
                </a:ext>
              </a:extLst>
            </p:cNvPr>
            <p:cNvSpPr/>
            <p:nvPr/>
          </p:nvSpPr>
          <p:spPr>
            <a:xfrm>
              <a:off x="5922259" y="2562278"/>
              <a:ext cx="3296742" cy="32762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Cadastro</a:t>
              </a:r>
              <a:r>
                <a:rPr kumimoji="0" lang="pt-BR" sz="2000" b="0" i="0" u="none" strike="noStrike" kern="0" cap="none" spc="4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do</a:t>
              </a:r>
              <a:r>
                <a:rPr kumimoji="0" lang="pt-BR" sz="2000" b="0" i="0" u="none" strike="noStrike" kern="0" cap="none" spc="4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Serviço</a:t>
              </a:r>
              <a:r>
                <a:rPr kumimoji="0" lang="pt-BR" sz="2000" b="0" i="0" u="none" strike="noStrike" kern="0" cap="none" spc="4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1219">
              <a:extLst>
                <a:ext uri="{FF2B5EF4-FFF2-40B4-BE49-F238E27FC236}">
                  <a16:creationId xmlns:a16="http://schemas.microsoft.com/office/drawing/2014/main" id="{C5F52537-A752-47D5-9DDE-D7409F82E48D}"/>
                </a:ext>
              </a:extLst>
            </p:cNvPr>
            <p:cNvSpPr/>
            <p:nvPr/>
          </p:nvSpPr>
          <p:spPr>
            <a:xfrm>
              <a:off x="5922259" y="2806118"/>
              <a:ext cx="848054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Saúde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1221">
              <a:extLst>
                <a:ext uri="{FF2B5EF4-FFF2-40B4-BE49-F238E27FC236}">
                  <a16:creationId xmlns:a16="http://schemas.microsoft.com/office/drawing/2014/main" id="{B9747CFD-93B3-4E3C-B5A7-DC11D9EDF29B}"/>
                </a:ext>
              </a:extLst>
            </p:cNvPr>
            <p:cNvSpPr/>
            <p:nvPr/>
          </p:nvSpPr>
          <p:spPr>
            <a:xfrm>
              <a:off x="6861297" y="2806118"/>
              <a:ext cx="57971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será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1222">
              <a:extLst>
                <a:ext uri="{FF2B5EF4-FFF2-40B4-BE49-F238E27FC236}">
                  <a16:creationId xmlns:a16="http://schemas.microsoft.com/office/drawing/2014/main" id="{84F2C725-C256-48DD-AE55-3232E8576B34}"/>
                </a:ext>
              </a:extLst>
            </p:cNvPr>
            <p:cNvSpPr/>
            <p:nvPr/>
          </p:nvSpPr>
          <p:spPr>
            <a:xfrm>
              <a:off x="7599107" y="2806118"/>
              <a:ext cx="1066992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exibida.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260">
              <a:extLst>
                <a:ext uri="{FF2B5EF4-FFF2-40B4-BE49-F238E27FC236}">
                  <a16:creationId xmlns:a16="http://schemas.microsoft.com/office/drawing/2014/main" id="{799F3F18-D716-4CE0-B062-7678C75C7593}"/>
                </a:ext>
              </a:extLst>
            </p:cNvPr>
            <p:cNvSpPr/>
            <p:nvPr/>
          </p:nvSpPr>
          <p:spPr>
            <a:xfrm>
              <a:off x="5922259" y="3049958"/>
              <a:ext cx="3296490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Preste</a:t>
              </a:r>
              <a:r>
                <a:rPr kumimoji="0" lang="pt-BR" sz="2000" b="0" i="0" u="none" strike="noStrike" kern="0" cap="none" spc="36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muita</a:t>
              </a:r>
              <a:r>
                <a:rPr kumimoji="0" lang="pt-BR" sz="2000" b="0" i="0" u="none" strike="noStrike" kern="0" cap="none" spc="38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atenção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261">
              <a:extLst>
                <a:ext uri="{FF2B5EF4-FFF2-40B4-BE49-F238E27FC236}">
                  <a16:creationId xmlns:a16="http://schemas.microsoft.com/office/drawing/2014/main" id="{0695398F-A74B-40B7-8FF1-FC48248EEEF4}"/>
                </a:ext>
              </a:extLst>
            </p:cNvPr>
            <p:cNvSpPr/>
            <p:nvPr/>
          </p:nvSpPr>
          <p:spPr>
            <a:xfrm>
              <a:off x="5922259" y="3293798"/>
              <a:ext cx="64214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-5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nela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262">
              <a:extLst>
                <a:ext uri="{FF2B5EF4-FFF2-40B4-BE49-F238E27FC236}">
                  <a16:creationId xmlns:a16="http://schemas.microsoft.com/office/drawing/2014/main" id="{1789F44E-2D89-4FF7-9B25-FE63DAE1A5F0}"/>
                </a:ext>
              </a:extLst>
            </p:cNvPr>
            <p:cNvSpPr/>
            <p:nvPr/>
          </p:nvSpPr>
          <p:spPr>
            <a:xfrm>
              <a:off x="6405367" y="3293798"/>
              <a:ext cx="98127" cy="327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9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0" i="0" u="none" strike="noStrike" kern="0" cap="none" spc="0" normalizeH="0" baseline="0" noProof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</a:t>
              </a:r>
              <a:endParaRPr kumimoji="0" lang="pt-B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707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676401"/>
            <a:ext cx="10623307" cy="32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SNVS </a:t>
            </a:r>
            <a:r>
              <a:rPr lang="pt-BR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realizar notificações de eventos adversos relacionados à assistência à saúde. </a:t>
            </a:r>
            <a:r>
              <a:rPr lang="pt-BR" sz="2800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</a:t>
            </a: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núcleos de segurança do paciente (NSP) das instituições têm acesso ao formulário desse tipo de notificação.</a:t>
            </a:r>
          </a:p>
          <a:p>
            <a:pPr marL="0" indent="0" algn="just">
              <a:buNone/>
            </a:pPr>
            <a:endParaRPr lang="pt-BR" sz="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SNVS pode realizar o </a:t>
            </a:r>
            <a:r>
              <a:rPr lang="pt-BR" sz="2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monitoramento</a:t>
            </a: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(análise/investigação) dessas notificações.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14800" y="381000"/>
            <a:ext cx="3608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B80E0F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B80E0F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B80E0F">
                        <a:shade val="65000"/>
                        <a:satMod val="130000"/>
                      </a:srgbClr>
                    </a:gs>
                    <a:gs pos="92000">
                      <a:srgbClr val="B80E0F">
                        <a:shade val="50000"/>
                        <a:satMod val="120000"/>
                      </a:srgbClr>
                    </a:gs>
                    <a:gs pos="100000">
                      <a:srgbClr val="B80E0F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Impact" panose="020B0806030902050204"/>
                <a:ea typeface="+mn-ea"/>
                <a:cs typeface="+mn-cs"/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19841097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641" y="1422337"/>
            <a:ext cx="3761588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Gerenciamento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notificações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154A83-6549-45B7-B97E-D516555E7C08}"/>
              </a:ext>
            </a:extLst>
          </p:cNvPr>
          <p:cNvPicPr/>
          <p:nvPr/>
        </p:nvPicPr>
        <p:blipFill rotWithShape="1">
          <a:blip r:embed="rId4"/>
          <a:srcRect t="4498" r="41264" b="47369"/>
          <a:stretch/>
        </p:blipFill>
        <p:spPr bwMode="auto">
          <a:xfrm>
            <a:off x="5321367" y="907668"/>
            <a:ext cx="6174771" cy="473220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8880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8428D8-ED90-48F3-8C00-E6BC8BDE76E6}"/>
              </a:ext>
            </a:extLst>
          </p:cNvPr>
          <p:cNvPicPr/>
          <p:nvPr/>
        </p:nvPicPr>
        <p:blipFill rotWithShape="1">
          <a:blip r:embed="rId4"/>
          <a:srcRect t="4498" r="42144" b="5125"/>
          <a:stretch/>
        </p:blipFill>
        <p:spPr bwMode="auto">
          <a:xfrm>
            <a:off x="1981200" y="643467"/>
            <a:ext cx="8153400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A6B0908-14EB-4E06-ADB8-D418441BF6BB}"/>
              </a:ext>
            </a:extLst>
          </p:cNvPr>
          <p:cNvSpPr/>
          <p:nvPr/>
        </p:nvSpPr>
        <p:spPr>
          <a:xfrm>
            <a:off x="1766630" y="3124201"/>
            <a:ext cx="1583647" cy="4728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94300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E16235-55FA-4B1F-AA9E-2CDC17389135}"/>
              </a:ext>
            </a:extLst>
          </p:cNvPr>
          <p:cNvPicPr/>
          <p:nvPr/>
        </p:nvPicPr>
        <p:blipFill rotWithShape="1">
          <a:blip r:embed="rId4"/>
          <a:srcRect l="13412" t="11566" r="13843" b="14684"/>
          <a:stretch/>
        </p:blipFill>
        <p:spPr bwMode="auto">
          <a:xfrm>
            <a:off x="1371600" y="914400"/>
            <a:ext cx="9372600" cy="510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377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5E534CD-3EB3-4AFE-B387-163E7BC4B77F}"/>
              </a:ext>
            </a:extLst>
          </p:cNvPr>
          <p:cNvPicPr/>
          <p:nvPr/>
        </p:nvPicPr>
        <p:blipFill rotWithShape="1">
          <a:blip r:embed="rId4"/>
          <a:srcRect l="13414" t="4098" r="13299" b="14691"/>
          <a:stretch/>
        </p:blipFill>
        <p:spPr bwMode="auto">
          <a:xfrm>
            <a:off x="1060253" y="692065"/>
            <a:ext cx="10071494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7214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79A23E-1181-4FED-8D7F-9E5FB9C84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CEFAB-3D05-4F5B-BDB0-803004C4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0EE7B95-9369-4E1B-853E-8147F731CC45}"/>
              </a:ext>
            </a:extLst>
          </p:cNvPr>
          <p:cNvPicPr/>
          <p:nvPr/>
        </p:nvPicPr>
        <p:blipFill rotWithShape="1">
          <a:blip r:embed="rId4"/>
          <a:srcRect l="13007" t="4819" r="13155" b="14674"/>
          <a:stretch/>
        </p:blipFill>
        <p:spPr bwMode="auto">
          <a:xfrm>
            <a:off x="1219200" y="762001"/>
            <a:ext cx="9829800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1209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7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9EC0B389-6C5B-4613-955F-777B28DFB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A557C7-F743-463C-B8FC-0B0110B8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070" y="1456901"/>
            <a:ext cx="9755187" cy="3060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 err="1"/>
              <a:t>Número</a:t>
            </a:r>
            <a:r>
              <a:rPr lang="en-US" sz="7200" b="1" dirty="0"/>
              <a:t> de </a:t>
            </a:r>
            <a:r>
              <a:rPr lang="en-US" sz="7200" b="1" dirty="0" err="1"/>
              <a:t>Notificações</a:t>
            </a:r>
            <a:r>
              <a:rPr lang="en-US" sz="7200" b="1" dirty="0"/>
              <a:t> no Sistema NOTIVISA  2020 por </a:t>
            </a:r>
            <a:r>
              <a:rPr lang="en-US" sz="7200" b="1" dirty="0" err="1"/>
              <a:t>Incidentes</a:t>
            </a:r>
            <a:r>
              <a:rPr lang="en-US" sz="7200" b="1" dirty="0"/>
              <a:t> </a:t>
            </a:r>
            <a:endParaRPr lang="en-US" sz="72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C43696-2597-400A-96DE-C9CA14634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018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5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0" name="Group 37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9" name="Rectangle 38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2" name="Picture 42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4E22132C-FD36-48F5-AEA5-7247CD8B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7" y="846045"/>
            <a:ext cx="10439216" cy="391470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56520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B4803928-1456-1B4B-842E-093731E671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10024" cy="6397037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9610F6-8580-BE43-86D7-0637C79E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0320"/>
            <a:ext cx="7696016" cy="5389880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  <a:cs typeface="Hadassah Friedlaender" panose="02020603050405020304" pitchFamily="18" charset="-79"/>
              </a:rPr>
              <a:t>      </a:t>
            </a:r>
            <a:endParaRPr lang="pt-BR" sz="2400" dirty="0">
              <a:solidFill>
                <a:schemeClr val="tx1"/>
              </a:solidFill>
              <a:cs typeface="Hadassah Friedlaender" panose="02020603050405020304" pitchFamily="18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52800" y="990600"/>
            <a:ext cx="69342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05200" y="1143000"/>
            <a:ext cx="69342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424989" y="296556"/>
            <a:ext cx="7978515" cy="511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É um sistema informatizado na plataforma web, previsto pela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Portaria n° 1.660/2009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através da Portaria n° 529/ 2013/Ministério da Saúde e RDC n° 36/2013/ANVISA;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1600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Deve ser acessado pelo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navegador Internet Explorer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para melhor funcionalidade;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FFFFFF"/>
              </a:buClr>
              <a:buSzPts val="1600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1600"/>
            </a:pP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Desenvolvido para receber as notificações de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incidentes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Eventos Adversos (EA)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e </a:t>
            </a:r>
            <a:r>
              <a:rPr lang="pt-B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Queixas Técnicas (QT)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relacionadas ao uso de produtos e de serviços sob vigilância sanitária.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FFFFFF"/>
              </a:buClr>
              <a:buSzPts val="1600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015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6331503-DB86-4A7A-8F5C-8297AAD7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2023"/>
            <a:ext cx="10960308" cy="1152525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Notificações no </a:t>
            </a:r>
            <a:b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NOTIVISA  2020 por Incidentes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AFE4CEB2-D60C-4E2E-B2B1-F1ABB0379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095348"/>
              </p:ext>
            </p:extLst>
          </p:nvPr>
        </p:nvGraphicFramePr>
        <p:xfrm>
          <a:off x="978108" y="125331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938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7380F5-BEC8-4FF3-AB9E-16DE120D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47" y="4835599"/>
            <a:ext cx="10805790" cy="10736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notificações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registradas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NOTIVISA entre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2014 à 2020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315538C-1FE7-40DD-B27A-E8AEBE642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523638"/>
              </p:ext>
            </p:extLst>
          </p:nvPr>
        </p:nvGraphicFramePr>
        <p:xfrm>
          <a:off x="691547" y="691546"/>
          <a:ext cx="10805789" cy="287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6175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15DA87D-133C-4F77-8863-8B66D40F9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C436ED1-B374-4FA9-AC69-CA9B086E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2" name="Rectangle 31">
              <a:extLst>
                <a:ext uri="{FF2B5EF4-FFF2-40B4-BE49-F238E27FC236}">
                  <a16:creationId xmlns:a16="http://schemas.microsoft.com/office/drawing/2014/main" id="{0BF795C8-C503-458A-B6C7-5C3B78FA6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29605B65-A1AD-48AA-9FA4-0239C3E3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58A24C-9ADB-45F1-90ED-8B0C00DF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FBC7AB2-DCDB-4A24-8BFD-CF6E55D9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934DFE-B775-4B9F-97F3-4B1507312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0885"/>
            <a:ext cx="11719737" cy="6392969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Imagem 2" descr="Pedra equilibradas em nascente na costa do rio">
            <a:extLst>
              <a:ext uri="{FF2B5EF4-FFF2-40B4-BE49-F238E27FC236}">
                <a16:creationId xmlns:a16="http://schemas.microsoft.com/office/drawing/2014/main" id="{70760F19-5DF1-408A-8BF2-0F5465D3F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63" r="-2" b="-2"/>
          <a:stretch/>
        </p:blipFill>
        <p:spPr>
          <a:xfrm>
            <a:off x="20" y="1"/>
            <a:ext cx="11474189" cy="6137762"/>
          </a:xfrm>
          <a:prstGeom prst="rect">
            <a:avLst/>
          </a:prstGeom>
          <a:ln>
            <a:noFill/>
          </a:ln>
        </p:spPr>
      </p:pic>
      <p:sp>
        <p:nvSpPr>
          <p:cNvPr id="40" name="Freeform 9">
            <a:extLst>
              <a:ext uri="{FF2B5EF4-FFF2-40B4-BE49-F238E27FC236}">
                <a16:creationId xmlns:a16="http://schemas.microsoft.com/office/drawing/2014/main" id="{77CF3165-A4C8-44E6-ACDE-1B5CCF8BF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99606" cy="6137763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rgbClr val="FFFFFF"/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8F1DA0-72C8-4B15-94FF-D83DC0BF906D}"/>
              </a:ext>
            </a:extLst>
          </p:cNvPr>
          <p:cNvSpPr txBox="1"/>
          <p:nvPr/>
        </p:nvSpPr>
        <p:spPr>
          <a:xfrm>
            <a:off x="6180668" y="1328161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3990320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ítulo 1">
            <a:extLst>
              <a:ext uri="{FF2B5EF4-FFF2-40B4-BE49-F238E27FC236}">
                <a16:creationId xmlns:a16="http://schemas.microsoft.com/office/drawing/2014/main" id="{0EFB0FEA-BF62-46EF-A422-BAFB6D5F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062" y="684733"/>
            <a:ext cx="10066122" cy="781699"/>
          </a:xfrm>
        </p:spPr>
        <p:txBody>
          <a:bodyPr anchor="b">
            <a:normAutofit/>
          </a:bodyPr>
          <a:lstStyle/>
          <a:p>
            <a:pPr algn="ctr"/>
            <a:r>
              <a:rPr lang="pt-BR" alt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CANAIS DE COMUNICAÇÃO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4EA562-B940-403A-BDAE-191C7A9C6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5" y="2304073"/>
            <a:ext cx="6085969" cy="3591308"/>
          </a:xfrm>
        </p:spPr>
        <p:txBody>
          <a:bodyPr anchor="ctr">
            <a:noAutofit/>
          </a:bodyPr>
          <a:lstStyle/>
          <a:p>
            <a:pPr marL="0" indent="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Endereço: Rua 19 de Novembro, 1865, Bairro: Primavera, Teresina - Piauí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Fone: (86) 3216-3662 / 3216-3664  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Homepage: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www.saude.pi.gov.br/divisa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SISVISA: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www.sisvisa.pi.gov.br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20040" indent="-320040" algn="just">
              <a:buClr>
                <a:srgbClr val="6ADEFF"/>
              </a:buClr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visapiaui@yahoo.com.br</a:t>
            </a:r>
            <a:endParaRPr lang="pt-BR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@vigilanciasanitaria_pi</a:t>
            </a: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indent="-320040" algn="just" fontAlgn="auto">
              <a:spcAft>
                <a:spcPts val="0"/>
              </a:spcAft>
              <a:buClr>
                <a:srgbClr val="6ADEFF"/>
              </a:buClr>
              <a:buFont typeface="Wingdings"/>
              <a:buNone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10BCA7D-803B-44D6-854A-C335A275B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2591031"/>
            <a:ext cx="4695840" cy="3804134"/>
          </a:xfrm>
          <a:prstGeom prst="rect">
            <a:avLst/>
          </a:prstGeom>
        </p:spPr>
      </p:pic>
      <p:pic>
        <p:nvPicPr>
          <p:cNvPr id="1026" name="Picture 2" descr="Tudo sobre Instagram - História e Notícias - Canaltech">
            <a:extLst>
              <a:ext uri="{FF2B5EF4-FFF2-40B4-BE49-F238E27FC236}">
                <a16:creationId xmlns:a16="http://schemas.microsoft.com/office/drawing/2014/main" id="{F8A570AF-2CA1-4140-BA60-4DD6BC8C2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02" y="4896881"/>
            <a:ext cx="347440" cy="3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rroba - Símbolos">
            <a:extLst>
              <a:ext uri="{FF2B5EF4-FFF2-40B4-BE49-F238E27FC236}">
                <a16:creationId xmlns:a16="http://schemas.microsoft.com/office/drawing/2014/main" id="{1EDA0AFD-7423-4B18-BD26-AAC6FA4D1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40" y="4386865"/>
            <a:ext cx="426952" cy="3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a Saúde - Secretaria de Estado da Saúde do Piauí">
            <a:extLst>
              <a:ext uri="{FF2B5EF4-FFF2-40B4-BE49-F238E27FC236}">
                <a16:creationId xmlns:a16="http://schemas.microsoft.com/office/drawing/2014/main" id="{80F8DAC0-D9E7-414C-820E-F4583DC9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251" y="5647409"/>
            <a:ext cx="4061829" cy="10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7">
            <a:extLst>
              <a:ext uri="{FF2B5EF4-FFF2-40B4-BE49-F238E27FC236}">
                <a16:creationId xmlns:a16="http://schemas.microsoft.com/office/drawing/2014/main" id="{B4803928-1456-1B4B-842E-093731E671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910024" cy="6397037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9610F6-8580-BE43-86D7-0637C79E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0320"/>
            <a:ext cx="7696016" cy="5389880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tx1"/>
                </a:solidFill>
                <a:cs typeface="Hadassah Friedlaender" panose="02020603050405020304" pitchFamily="18" charset="-79"/>
              </a:rPr>
              <a:t>      </a:t>
            </a:r>
            <a:endParaRPr lang="pt-BR" sz="2400" dirty="0">
              <a:solidFill>
                <a:schemeClr val="tx1"/>
              </a:solidFill>
              <a:cs typeface="Hadassah Friedlaender" panose="02020603050405020304" pitchFamily="18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52800" y="990600"/>
            <a:ext cx="69342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05200" y="1143000"/>
            <a:ext cx="6934200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43208" y="720685"/>
            <a:ext cx="75436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Finalidade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Fortalecer a vigilância pós uso das tecnologias em saúde, conhecida como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VIGIPÓS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NOTIVISA 1.0, e na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vigilância dos eventos adversos assistenciais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– NOTIVISA 2.0.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1B1D1D0-75AF-4DD6-8D5F-17D0508E0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067701"/>
              </p:ext>
            </p:extLst>
          </p:nvPr>
        </p:nvGraphicFramePr>
        <p:xfrm>
          <a:off x="1524000" y="152400"/>
          <a:ext cx="9144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0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tângulo 1"/>
          <p:cNvSpPr/>
          <p:nvPr/>
        </p:nvSpPr>
        <p:spPr>
          <a:xfrm>
            <a:off x="255275" y="1095719"/>
            <a:ext cx="3478525" cy="4405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3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Notivisa</a:t>
            </a:r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1.0 VIGIPÓS</a:t>
            </a:r>
            <a:endParaRPr lang="en-US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60000"/>
            </a:pPr>
            <a:r>
              <a:rPr lang="en-US" sz="3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Queixa</a:t>
            </a:r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Técnica e </a:t>
            </a:r>
            <a:r>
              <a:rPr lang="en-US" sz="3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Eventos</a:t>
            </a:r>
            <a:r>
              <a:rPr lang="en-US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</a:t>
            </a:r>
            <a:r>
              <a:rPr lang="en-US" sz="36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Adversos</a:t>
            </a:r>
            <a:endParaRPr lang="en-US" sz="36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5521" y="457200"/>
            <a:ext cx="725497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500"/>
            </a:pPr>
            <a:endParaRPr lang="pt-BR" sz="800" b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lvl="0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500"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PRODUTOS MOTIVOS DE NOTIFICAÇÃO</a:t>
            </a:r>
          </a:p>
          <a:p>
            <a:pPr lvl="0" algn="ctr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ts val="1500"/>
            </a:pPr>
            <a:endParaRPr lang="pt-B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Medicamento – agora somente queixas técnicas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Vacina e Imunoglobulina – agora somente queixas técnicas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Pesquisa Clínica;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Artigo médico-hospitalar;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Equipamento médico-hospitalar;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Kit de reagente para diagnostico in vitro;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Cosméticos;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Uso de sangue ou componentes;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Saneantes;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lvl="0" indent="-269875" algn="just">
              <a:buClr>
                <a:srgbClr val="000000"/>
              </a:buClr>
              <a:buSzPts val="1500"/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• Agrotóxicos;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97C4C775-3237-E046-B3DE-519A7579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50" y="7998492"/>
            <a:ext cx="10396882" cy="115196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78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02483F-E339-6044-9ABB-06D07536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33" y="1226122"/>
            <a:ext cx="3318933" cy="4405756"/>
          </a:xfrm>
        </p:spPr>
        <p:txBody>
          <a:bodyPr anchor="ctr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33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Notivisa</a:t>
            </a:r>
            <a:r>
              <a:rPr lang="pt-BR" sz="3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2.0  Assistência à Saúde </a:t>
            </a:r>
            <a:br>
              <a:rPr lang="pt-BR" sz="3300" b="1" dirty="0">
                <a:solidFill>
                  <a:srgbClr val="FFFFFF"/>
                </a:solidFill>
              </a:rPr>
            </a:br>
            <a:br>
              <a:rPr lang="pt-BR" sz="3300" b="1" dirty="0">
                <a:solidFill>
                  <a:srgbClr val="FFFFFF"/>
                </a:solidFill>
              </a:rPr>
            </a:br>
            <a:r>
              <a:rPr lang="pt-BR" sz="3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do módulo notificação pelo </a:t>
            </a:r>
            <a:r>
              <a:rPr lang="pt-BR" sz="33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nsp</a:t>
            </a:r>
            <a:r>
              <a:rPr lang="pt-BR" sz="3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A7D009-52EA-3B41-8CD2-0FDC6B4EB6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4461" y="304800"/>
            <a:ext cx="7256539" cy="5867400"/>
          </a:xfrm>
        </p:spPr>
        <p:txBody>
          <a:bodyPr anchor="ctr">
            <a:normAutofit fontScale="47500" lnSpcReduction="20000"/>
          </a:bodyPr>
          <a:lstStyle/>
          <a:p>
            <a:pPr marL="0" lvl="0" indent="0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        </a:t>
            </a: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1. Tipo de incidente;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2. Consequências para o paciente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3. Características do paciente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4. Características do incidente/evento adverso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5. Fatores contribuintes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6. Consequências organizacionais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7. Detecção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8. Fatores atenuantes do dano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9. Ações de melhoria  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lvl="0" indent="-449263">
              <a:lnSpc>
                <a:spcPct val="160000"/>
              </a:lnSpc>
              <a:spcBef>
                <a:spcPts val="0"/>
              </a:spcBef>
              <a:buClr>
                <a:srgbClr val="000000"/>
              </a:buClr>
              <a:buSzPts val="1400"/>
              <a:buNone/>
            </a:pPr>
            <a:r>
              <a:rPr lang="pt-BR" sz="51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10. Ações para reduzir o risco</a:t>
            </a:r>
            <a:endParaRPr lang="pt-BR" sz="5100" b="1" cap="none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FFFFFF"/>
              </a:buClr>
              <a:buSzPts val="1500"/>
              <a:buNone/>
            </a:pPr>
            <a:endParaRPr lang="pt-BR" sz="16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lang="pt-BR" sz="1600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9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B24FE-1C60-9F4F-B4FC-1DEABC66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0701683" cy="1219200"/>
          </a:xfrm>
        </p:spPr>
        <p:txBody>
          <a:bodyPr>
            <a:normAutofit fontScale="90000"/>
          </a:bodyPr>
          <a:lstStyle/>
          <a:p>
            <a:pPr lvl="0" algn="ctr"/>
            <a:br>
              <a:rPr lang="pt-BR" sz="3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Notivisa: módulo assistência à saúde 2.0</a:t>
            </a:r>
            <a:b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pt-BR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Classificação dos Eventos Adversos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80B81-ACA5-DA4C-85F1-8BDBB1AAB6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1000" y="1103221"/>
            <a:ext cx="10217244" cy="4648200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22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r>
              <a:rPr lang="pt-BR" sz="96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Never </a:t>
            </a:r>
            <a:r>
              <a:rPr lang="pt-BR" sz="96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events</a:t>
            </a:r>
            <a:r>
              <a:rPr lang="pt-BR" sz="96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: </a:t>
            </a:r>
            <a:r>
              <a:rPr lang="pt-BR" sz="8000" b="1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Eventos que nunca deveriam ocorrer durante a assistência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6200" b="1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Óbito ou lesão grave de paciente associados a choque elétrico durante a assistência dentro do serviço de saúde;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Óbito </a:t>
            </a:r>
            <a:r>
              <a:rPr lang="pt-BR" sz="6200" cap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intra-operatório</a:t>
            </a: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 ou imediatamente pós-operatório/ pós-operatório em paciente ASA Classe 1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(não apresentam sintomas nem histórico de doenças crônicas ou graves e irão realizar procedimentos leves);</a:t>
            </a: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Procedimento cirúrgico realizado em local errado;</a:t>
            </a: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Procedimento cirúrgico realizado em paciente errado;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Procedimento cirúrgico realizado em lado errado;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Realização de cirurgia errada em um paciente;</a:t>
            </a: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Retenção não intencional de corpo estranho em um paciente após a cirurgia;</a:t>
            </a: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Gás errado na administração de oxigênio ou gases medicinais;</a:t>
            </a: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  <a:sym typeface="Times New Roman"/>
            </a:endParaRP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2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Úlcera por pressão estágios III e IV;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6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Suicídio de paciente/tentativa de suicídio ou dano </a:t>
            </a:r>
            <a:r>
              <a:rPr lang="pt-BR" sz="6600" cap="none" dirty="0" err="1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autoinfligido</a:t>
            </a:r>
            <a:r>
              <a:rPr lang="pt-BR" sz="66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que resulte em lesão séria durante a assistência;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r>
              <a:rPr lang="pt-BR" sz="6600" cap="none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Óbito ou lesão grave materna associado ao trabalho de parto ou parto em gestação de baixo risco;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500"/>
              <a:buFont typeface="Wingdings" panose="05000000000000000000" pitchFamily="2" charset="2"/>
              <a:buChar char="Ø"/>
            </a:pPr>
            <a:endParaRPr lang="pt-BR" sz="62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Tx/>
              <a:buChar char="-"/>
            </a:pPr>
            <a:endParaRPr lang="pt-BR" sz="43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500"/>
              <a:buFontTx/>
              <a:buChar char="-"/>
            </a:pPr>
            <a:endParaRPr lang="pt-BR" sz="43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1600"/>
              <a:buNone/>
            </a:pPr>
            <a:endParaRPr lang="pt-BR" sz="43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5600" b="1" cap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500"/>
              <a:buNone/>
            </a:pPr>
            <a:endParaRPr lang="pt-BR" sz="56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1500"/>
              <a:buNone/>
            </a:pPr>
            <a:endParaRPr lang="pt-BR" sz="22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690486" y="18738"/>
            <a:ext cx="46839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</a:p>
          <a:p>
            <a:pPr algn="ctr"/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</a:p>
          <a:p>
            <a:pPr algn="ctr"/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  <a:p>
            <a:pPr algn="ctr"/>
            <a:r>
              <a:rPr lang="pt-BR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</a:t>
            </a:r>
          </a:p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</a:p>
          <a:p>
            <a:pPr algn="ctr"/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t-B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65266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2399</Words>
  <Application>Microsoft Office PowerPoint</Application>
  <PresentationFormat>Widescreen</PresentationFormat>
  <Paragraphs>460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Comic Sans MS</vt:lpstr>
      <vt:lpstr>Impact</vt:lpstr>
      <vt:lpstr>Times New Roman</vt:lpstr>
      <vt:lpstr>Wingdings</vt:lpstr>
      <vt:lpstr>Evento Principal</vt:lpstr>
      <vt:lpstr>Tema do Office</vt:lpstr>
      <vt:lpstr>Apresentação do PowerPoint</vt:lpstr>
      <vt:lpstr>Notivisa</vt:lpstr>
      <vt:lpstr>Apresentação do PowerPoint</vt:lpstr>
      <vt:lpstr>      </vt:lpstr>
      <vt:lpstr>      </vt:lpstr>
      <vt:lpstr>Apresentação do PowerPoint</vt:lpstr>
      <vt:lpstr>Apresentação do PowerPoint</vt:lpstr>
      <vt:lpstr>Notivisa 2.0  Assistência à Saúde   Etapas do módulo notificação pelo nsp </vt:lpstr>
      <vt:lpstr> Notivisa: módulo assistência à saúde 2.0 Classificação dos Eventos Adversos </vt:lpstr>
      <vt:lpstr> Notivisa: módulo assistência à saúde 2.0 Classificação dos Eventos Adversos </vt:lpstr>
      <vt:lpstr>Apresentação do PowerPoint</vt:lpstr>
      <vt:lpstr>Como os Núcleos de Segurança do Paciente (NSP) podem realizar notificações de eventos adversos relacionados a assistência à saúde?</vt:lpstr>
      <vt:lpstr>COMO NOTIFICAR?</vt:lpstr>
      <vt:lpstr>COMO NOTIFICAR?</vt:lpstr>
      <vt:lpstr> CADASTRO DE SERVIÇOS DE SAÚDE:</vt:lpstr>
      <vt:lpstr>CADASTRO DE SERVIÇOS DE SAÚDE:</vt:lpstr>
      <vt:lpstr>CADASTRO DE SERVIÇOS DE SAÚDE:</vt:lpstr>
      <vt:lpstr>CADASTRO DE SERVIÇOS DE SAÚDE :</vt:lpstr>
      <vt:lpstr>CADASTRO DE SERVIÇOS DE SAÚDE :</vt:lpstr>
      <vt:lpstr>Apresentação do PowerPoint</vt:lpstr>
      <vt:lpstr>Apresentação do PowerPoint</vt:lpstr>
      <vt:lpstr>CADASTRO DE SERVIÇOS DE SAÚDE: </vt:lpstr>
      <vt:lpstr>Apresentação do PowerPoint</vt:lpstr>
      <vt:lpstr>Apresentação do PowerPoint</vt:lpstr>
      <vt:lpstr>   Cadastro de Núcleo de Segurança do Paciente (NSP)   http://www1.anvisa.gov.br/cadastramento/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Gerenciamento das notificações </vt:lpstr>
      <vt:lpstr>Apresentação do PowerPoint</vt:lpstr>
      <vt:lpstr>Apresentação do PowerPoint</vt:lpstr>
      <vt:lpstr>Apresentação do PowerPoint</vt:lpstr>
      <vt:lpstr>Apresentação do PowerPoint</vt:lpstr>
      <vt:lpstr>Número de Notificações no Sistema NOTIVISA  2020 por Incidentes </vt:lpstr>
      <vt:lpstr>Apresentação do PowerPoint</vt:lpstr>
      <vt:lpstr>Número de Notificações no  Sistema NOTIVISA  2020 por Incidentes</vt:lpstr>
      <vt:lpstr>Número de notificações registradas no NOTIVISA entre os anos de 2014 à 2020</vt:lpstr>
      <vt:lpstr>Apresentação do PowerPoint</vt:lpstr>
      <vt:lpstr>CANAIS DE COMUNICAÇÃO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Lafaette Leite Barroso</dc:creator>
  <cp:lastModifiedBy>Cyntia Veras</cp:lastModifiedBy>
  <cp:revision>2</cp:revision>
  <dcterms:created xsi:type="dcterms:W3CDTF">2021-01-21T00:40:15Z</dcterms:created>
  <dcterms:modified xsi:type="dcterms:W3CDTF">2021-01-21T15:18:25Z</dcterms:modified>
</cp:coreProperties>
</file>