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12" r:id="rId1"/>
    <p:sldMasterId id="2147483924" r:id="rId2"/>
    <p:sldMasterId id="2147483942" r:id="rId3"/>
  </p:sldMasterIdLst>
  <p:sldIdLst>
    <p:sldId id="277" r:id="rId4"/>
    <p:sldId id="258" r:id="rId5"/>
    <p:sldId id="256" r:id="rId6"/>
    <p:sldId id="265" r:id="rId7"/>
    <p:sldId id="266" r:id="rId8"/>
    <p:sldId id="268" r:id="rId9"/>
    <p:sldId id="269" r:id="rId10"/>
    <p:sldId id="267" r:id="rId11"/>
    <p:sldId id="274" r:id="rId12"/>
    <p:sldId id="275" r:id="rId13"/>
    <p:sldId id="276" r:id="rId14"/>
    <p:sldId id="273" r:id="rId15"/>
    <p:sldId id="271" r:id="rId16"/>
    <p:sldId id="272" r:id="rId17"/>
    <p:sldId id="261" r:id="rId18"/>
    <p:sldId id="698" r:id="rId19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619" autoAdjust="0"/>
    <p:restoredTop sz="94660"/>
  </p:normalViewPr>
  <p:slideViewPr>
    <p:cSldViewPr>
      <p:cViewPr varScale="1">
        <p:scale>
          <a:sx n="68" d="100"/>
          <a:sy n="68" d="100"/>
        </p:scale>
        <p:origin x="1482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3" Type="http://schemas.openxmlformats.org/officeDocument/2006/relationships/slideMaster" Target="slideMasters/slideMaster3.xml"/><Relationship Id="rId21" Type="http://schemas.openxmlformats.org/officeDocument/2006/relationships/viewProps" Target="viewProp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tableStyles" Target="tableStyle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ítulo 7"/>
          <p:cNvSpPr>
            <a:spLocks noGrp="1"/>
          </p:cNvSpPr>
          <p:nvPr>
            <p:ph type="ctrTitle"/>
          </p:nvPr>
        </p:nvSpPr>
        <p:spPr>
          <a:xfrm>
            <a:off x="1219200" y="3886200"/>
            <a:ext cx="6858000" cy="990600"/>
          </a:xfrm>
        </p:spPr>
        <p:txBody>
          <a:bodyPr anchor="t" anchorCtr="0"/>
          <a:lstStyle>
            <a:lvl1pPr algn="r">
              <a:defRPr sz="3200">
                <a:solidFill>
                  <a:schemeClr val="tx1"/>
                </a:solidFill>
              </a:defRPr>
            </a:lvl1pPr>
          </a:lstStyle>
          <a:p>
            <a:r>
              <a:rPr kumimoji="0" lang="pt-BR"/>
              <a:t>Clique para editar o título mestre</a:t>
            </a:r>
            <a:endParaRPr kumimoji="0" lang="en-US"/>
          </a:p>
        </p:txBody>
      </p:sp>
      <p:sp>
        <p:nvSpPr>
          <p:cNvPr id="9" name="Subtítulo 8"/>
          <p:cNvSpPr>
            <a:spLocks noGrp="1"/>
          </p:cNvSpPr>
          <p:nvPr>
            <p:ph type="subTitle" idx="1"/>
          </p:nvPr>
        </p:nvSpPr>
        <p:spPr>
          <a:xfrm>
            <a:off x="1219200" y="5124450"/>
            <a:ext cx="6858000" cy="533400"/>
          </a:xfrm>
        </p:spPr>
        <p:txBody>
          <a:bodyPr/>
          <a:lstStyle>
            <a:lvl1pPr marL="0" indent="0" algn="r">
              <a:buNone/>
              <a:defRPr sz="20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pt-BR"/>
              <a:t>Clique para editar o estilo do subtítulo mestre</a:t>
            </a:r>
            <a:endParaRPr kumimoji="0" lang="en-US"/>
          </a:p>
        </p:txBody>
      </p:sp>
      <p:sp>
        <p:nvSpPr>
          <p:cNvPr id="28" name="Espaço Reservado para Data 27"/>
          <p:cNvSpPr>
            <a:spLocks noGrp="1"/>
          </p:cNvSpPr>
          <p:nvPr>
            <p:ph type="dt" sz="half" idx="10"/>
          </p:nvPr>
        </p:nvSpPr>
        <p:spPr>
          <a:xfrm>
            <a:off x="6400800" y="6355080"/>
            <a:ext cx="2286000" cy="365760"/>
          </a:xfrm>
        </p:spPr>
        <p:txBody>
          <a:bodyPr/>
          <a:lstStyle>
            <a:lvl1pPr>
              <a:defRPr sz="1400"/>
            </a:lvl1pPr>
          </a:lstStyle>
          <a:p>
            <a:fld id="{5B896AAF-2C2A-451B-8B2C-E5CE2C05D817}" type="datetimeFigureOut">
              <a:rPr lang="pt-BR" smtClean="0"/>
              <a:t>21/01/2021</a:t>
            </a:fld>
            <a:endParaRPr lang="pt-BR"/>
          </a:p>
        </p:txBody>
      </p:sp>
      <p:sp>
        <p:nvSpPr>
          <p:cNvPr id="17" name="Espaço Reservado para Rodapé 16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474720" cy="365760"/>
          </a:xfrm>
        </p:spPr>
        <p:txBody>
          <a:bodyPr/>
          <a:lstStyle/>
          <a:p>
            <a:endParaRPr lang="pt-BR"/>
          </a:p>
        </p:txBody>
      </p:sp>
      <p:sp>
        <p:nvSpPr>
          <p:cNvPr id="29" name="Espaço Reservado para Número de Slide 28"/>
          <p:cNvSpPr>
            <a:spLocks noGrp="1"/>
          </p:cNvSpPr>
          <p:nvPr>
            <p:ph type="sldNum" sz="quarter" idx="12"/>
          </p:nvPr>
        </p:nvSpPr>
        <p:spPr>
          <a:xfrm>
            <a:off x="1216152" y="6355080"/>
            <a:ext cx="1219200" cy="365760"/>
          </a:xfrm>
        </p:spPr>
        <p:txBody>
          <a:bodyPr/>
          <a:lstStyle/>
          <a:p>
            <a:fld id="{3DD3B80F-7BE2-4409-B574-6B6A58C952D1}" type="slidenum">
              <a:rPr lang="pt-BR" smtClean="0"/>
              <a:t>‹nº›</a:t>
            </a:fld>
            <a:endParaRPr lang="pt-BR"/>
          </a:p>
        </p:txBody>
      </p:sp>
      <p:sp>
        <p:nvSpPr>
          <p:cNvPr id="21" name="Retângulo 20"/>
          <p:cNvSpPr/>
          <p:nvPr/>
        </p:nvSpPr>
        <p:spPr>
          <a:xfrm>
            <a:off x="904875" y="3648075"/>
            <a:ext cx="73152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3" name="Retângulo 32"/>
          <p:cNvSpPr/>
          <p:nvPr/>
        </p:nvSpPr>
        <p:spPr>
          <a:xfrm>
            <a:off x="914400" y="5048250"/>
            <a:ext cx="7315200" cy="685800"/>
          </a:xfrm>
          <a:prstGeom prst="rect">
            <a:avLst/>
          </a:prstGeom>
          <a:noFill/>
          <a:ln w="6350" cap="rnd" cmpd="sng" algn="ctr">
            <a:solidFill>
              <a:schemeClr val="accent2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Retângulo 21"/>
          <p:cNvSpPr/>
          <p:nvPr/>
        </p:nvSpPr>
        <p:spPr>
          <a:xfrm>
            <a:off x="904875" y="3648075"/>
            <a:ext cx="2286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Retângulo 31"/>
          <p:cNvSpPr/>
          <p:nvPr/>
        </p:nvSpPr>
        <p:spPr>
          <a:xfrm>
            <a:off x="914400" y="5048250"/>
            <a:ext cx="228600" cy="685800"/>
          </a:xfrm>
          <a:prstGeom prst="rect">
            <a:avLst/>
          </a:prstGeom>
          <a:solidFill>
            <a:schemeClr val="accent2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t-BR"/>
              <a:t>Clique para editar o título mestre</a:t>
            </a:r>
            <a:endParaRPr kumimoji="0" lang="en-US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pt-BR"/>
              <a:t>Clique para editar o texto mestre</a:t>
            </a:r>
          </a:p>
          <a:p>
            <a:pPr lvl="1" eaLnBrk="1" latinLnBrk="0" hangingPunct="1"/>
            <a:r>
              <a:rPr lang="pt-BR"/>
              <a:t>Segundo nível</a:t>
            </a:r>
          </a:p>
          <a:p>
            <a:pPr lvl="2" eaLnBrk="1" latinLnBrk="0" hangingPunct="1"/>
            <a:r>
              <a:rPr lang="pt-BR"/>
              <a:t>Terceiro nível</a:t>
            </a:r>
          </a:p>
          <a:p>
            <a:pPr lvl="3" eaLnBrk="1" latinLnBrk="0" hangingPunct="1"/>
            <a:r>
              <a:rPr lang="pt-BR"/>
              <a:t>Quarto nível</a:t>
            </a:r>
          </a:p>
          <a:p>
            <a:pPr lvl="4" eaLnBrk="1" latinLnBrk="0" hangingPunct="1"/>
            <a:r>
              <a:rPr lang="pt-BR"/>
              <a:t>Quinto nível</a:t>
            </a:r>
            <a:endParaRPr kumimoji="0"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896AAF-2C2A-451B-8B2C-E5CE2C05D817}" type="datetimeFigureOut">
              <a:rPr lang="pt-BR" smtClean="0"/>
              <a:t>21/01/2021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D3B80F-7BE2-4409-B574-6B6A58C952D1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pt-BR"/>
              <a:t>Clique para editar o título mestre</a:t>
            </a:r>
            <a:endParaRPr kumimoji="0" lang="en-US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pt-BR"/>
              <a:t>Clique para editar o texto mestre</a:t>
            </a:r>
          </a:p>
          <a:p>
            <a:pPr lvl="1" eaLnBrk="1" latinLnBrk="0" hangingPunct="1"/>
            <a:r>
              <a:rPr lang="pt-BR"/>
              <a:t>Segundo nível</a:t>
            </a:r>
          </a:p>
          <a:p>
            <a:pPr lvl="2" eaLnBrk="1" latinLnBrk="0" hangingPunct="1"/>
            <a:r>
              <a:rPr lang="pt-BR"/>
              <a:t>Terceiro nível</a:t>
            </a:r>
          </a:p>
          <a:p>
            <a:pPr lvl="3" eaLnBrk="1" latinLnBrk="0" hangingPunct="1"/>
            <a:r>
              <a:rPr lang="pt-BR"/>
              <a:t>Quarto nível</a:t>
            </a:r>
          </a:p>
          <a:p>
            <a:pPr lvl="4" eaLnBrk="1" latinLnBrk="0" hangingPunct="1"/>
            <a:r>
              <a:rPr lang="pt-BR"/>
              <a:t>Quinto nível</a:t>
            </a:r>
            <a:endParaRPr kumimoji="0"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896AAF-2C2A-451B-8B2C-E5CE2C05D817}" type="datetimeFigureOut">
              <a:rPr lang="pt-BR" smtClean="0"/>
              <a:t>21/01/2021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D3B80F-7BE2-4409-B574-6B6A58C952D1}" type="slidenum">
              <a:rPr lang="pt-BR" smtClean="0"/>
              <a:t>‹nº›</a:t>
            </a:fld>
            <a:endParaRPr lang="pt-BR"/>
          </a:p>
        </p:txBody>
      </p:sp>
      <p:sp>
        <p:nvSpPr>
          <p:cNvPr id="7" name="Conector reto 6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Triângulo isósceles 7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Conector reto 8"/>
          <p:cNvSpPr>
            <a:spLocks noChangeShapeType="1"/>
          </p:cNvSpPr>
          <p:nvPr/>
        </p:nvSpPr>
        <p:spPr bwMode="auto">
          <a:xfrm rot="5400000">
            <a:off x="3629607" y="3201952"/>
            <a:ext cx="585216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 useBgFill="1">
        <p:nvSpPr>
          <p:cNvPr id="12" name="Freeform 11"/>
          <p:cNvSpPr/>
          <p:nvPr/>
        </p:nvSpPr>
        <p:spPr>
          <a:xfrm>
            <a:off x="-11907" y="1"/>
            <a:ext cx="8762858" cy="6588125"/>
          </a:xfrm>
          <a:custGeom>
            <a:avLst/>
            <a:gdLst/>
            <a:ahLst/>
            <a:cxnLst/>
            <a:rect l="l" t="t" r="r" b="b"/>
            <a:pathLst>
              <a:path w="11683810" h="6588125">
                <a:moveTo>
                  <a:pt x="0" y="0"/>
                </a:moveTo>
                <a:lnTo>
                  <a:pt x="11318691" y="0"/>
                </a:lnTo>
                <a:lnTo>
                  <a:pt x="11683810" y="5976938"/>
                </a:lnTo>
                <a:lnTo>
                  <a:pt x="15875" y="6588125"/>
                </a:lnTo>
                <a:cubicBezTo>
                  <a:pt x="10583" y="4386792"/>
                  <a:pt x="5292" y="2185458"/>
                  <a:pt x="0" y="0"/>
                </a:cubicBezTo>
                <a:close/>
              </a:path>
            </a:pathLst>
          </a:custGeom>
          <a:ln>
            <a:noFill/>
          </a:ln>
          <a:effectLst>
            <a:outerShdw blurRad="101600" dist="152400" dir="4380000" algn="tl" rotWithShape="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4" name="Freeform 13"/>
          <p:cNvSpPr/>
          <p:nvPr/>
        </p:nvSpPr>
        <p:spPr>
          <a:xfrm>
            <a:off x="0" y="4282258"/>
            <a:ext cx="8496943" cy="2028845"/>
          </a:xfrm>
          <a:custGeom>
            <a:avLst/>
            <a:gdLst/>
            <a:ahLst/>
            <a:cxnLst/>
            <a:rect l="l" t="t" r="r" b="b"/>
            <a:pathLst>
              <a:path w="11329257" h="2028845">
                <a:moveTo>
                  <a:pt x="0" y="588520"/>
                </a:moveTo>
                <a:lnTo>
                  <a:pt x="11244075" y="0"/>
                </a:lnTo>
                <a:lnTo>
                  <a:pt x="11329257" y="1424838"/>
                </a:lnTo>
                <a:lnTo>
                  <a:pt x="0" y="2028845"/>
                </a:lnTo>
                <a:lnTo>
                  <a:pt x="0" y="58852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6" name="Freeform 25"/>
          <p:cNvSpPr/>
          <p:nvPr/>
        </p:nvSpPr>
        <p:spPr>
          <a:xfrm>
            <a:off x="1" y="1"/>
            <a:ext cx="6539684" cy="456877"/>
          </a:xfrm>
          <a:custGeom>
            <a:avLst/>
            <a:gdLst/>
            <a:ahLst/>
            <a:cxnLst/>
            <a:rect l="l" t="t" r="r" b="b"/>
            <a:pathLst>
              <a:path w="8719579" h="456877">
                <a:moveTo>
                  <a:pt x="0" y="0"/>
                </a:moveTo>
                <a:lnTo>
                  <a:pt x="8719579" y="0"/>
                </a:lnTo>
                <a:lnTo>
                  <a:pt x="0" y="456877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5" name="Freeform 14"/>
          <p:cNvSpPr/>
          <p:nvPr/>
        </p:nvSpPr>
        <p:spPr>
          <a:xfrm rot="21420000">
            <a:off x="-121350" y="293317"/>
            <a:ext cx="8525337" cy="5751804"/>
          </a:xfrm>
          <a:custGeom>
            <a:avLst/>
            <a:gdLst/>
            <a:ahLst/>
            <a:cxnLst/>
            <a:rect l="l" t="t" r="r" b="b"/>
            <a:pathLst>
              <a:path w="11367116" h="5751804">
                <a:moveTo>
                  <a:pt x="11346705" y="0"/>
                </a:moveTo>
                <a:cubicBezTo>
                  <a:pt x="11353509" y="1915114"/>
                  <a:pt x="11360312" y="3830229"/>
                  <a:pt x="11367116" y="5745343"/>
                </a:cubicBezTo>
                <a:lnTo>
                  <a:pt x="0" y="5751804"/>
                </a:lnTo>
              </a:path>
            </a:pathLst>
          </a:custGeom>
          <a:ln w="82550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21420000">
            <a:off x="668401" y="662656"/>
            <a:ext cx="7316390" cy="2766528"/>
          </a:xfrm>
        </p:spPr>
        <p:txBody>
          <a:bodyPr anchor="b">
            <a:normAutofit/>
          </a:bodyPr>
          <a:lstStyle>
            <a:lvl1pPr algn="r">
              <a:defRPr sz="60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21420000">
            <a:off x="737297" y="3505210"/>
            <a:ext cx="7316390" cy="550333"/>
          </a:xfrm>
        </p:spPr>
        <p:txBody>
          <a:bodyPr anchor="t">
            <a:noAutofit/>
          </a:bodyPr>
          <a:lstStyle>
            <a:lvl1pPr marL="0" indent="0" algn="r">
              <a:buNone/>
              <a:defRPr sz="2100">
                <a:solidFill>
                  <a:schemeClr val="bg1">
                    <a:lumMod val="50000"/>
                  </a:schemeClr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pt-BR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21420000">
            <a:off x="3711406" y="4578463"/>
            <a:ext cx="4607740" cy="1163112"/>
          </a:xfrm>
        </p:spPr>
        <p:txBody>
          <a:bodyPr/>
          <a:lstStyle>
            <a:lvl1pPr algn="ctr">
              <a:defRPr sz="405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F7AFFB9B-9FB8-469E-96F9-4D32314110B6}" type="datetimeFigureOut">
              <a:rPr lang="en-US" dirty="0"/>
              <a:t>1/21/2021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21420000">
            <a:off x="-4170" y="4883024"/>
            <a:ext cx="3035429" cy="1195538"/>
          </a:xfrm>
        </p:spPr>
        <p:txBody>
          <a:bodyPr vert="horz" lIns="91440" tIns="45720" rIns="91440" bIns="45720" rtlCol="0" anchor="ctr"/>
          <a:lstStyle>
            <a:lvl1pPr algn="r">
              <a:defRPr lang="en-US" sz="4050" dirty="0"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21420000">
            <a:off x="7388818" y="3832648"/>
            <a:ext cx="680390" cy="498470"/>
          </a:xfrm>
        </p:spPr>
        <p:txBody>
          <a:bodyPr/>
          <a:lstStyle>
            <a:lvl1pPr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‹nº›</a:t>
            </a:fld>
            <a:endParaRPr lang="en-US" dirty="0"/>
          </a:p>
        </p:txBody>
      </p:sp>
      <p:sp>
        <p:nvSpPr>
          <p:cNvPr id="25" name="5-Point Star 24"/>
          <p:cNvSpPr/>
          <p:nvPr/>
        </p:nvSpPr>
        <p:spPr>
          <a:xfrm rot="21420000">
            <a:off x="3166039" y="5111356"/>
            <a:ext cx="386540" cy="515386"/>
          </a:xfrm>
          <a:prstGeom prst="star5">
            <a:avLst>
              <a:gd name="adj" fmla="val 26693"/>
              <a:gd name="hf" fmla="val 105146"/>
              <a:gd name="vf" fmla="val 110557"/>
            </a:avLst>
          </a:prstGeom>
          <a:solidFill>
            <a:schemeClr val="tx1">
              <a:alpha val="4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56714799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514351" y="2063396"/>
            <a:ext cx="7796030" cy="3311189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FBDC27-E420-4878-9EE6-7B9656D6442A}" type="datetimeFigureOut">
              <a:rPr lang="en-US" dirty="0"/>
              <a:t>1/21/2021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431271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1" y="685801"/>
            <a:ext cx="7796030" cy="3193487"/>
          </a:xfrm>
        </p:spPr>
        <p:txBody>
          <a:bodyPr anchor="b">
            <a:normAutofit/>
          </a:bodyPr>
          <a:lstStyle>
            <a:lvl1pPr algn="l">
              <a:defRPr sz="405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4351" y="3742267"/>
            <a:ext cx="7796030" cy="1639614"/>
          </a:xfrm>
        </p:spPr>
        <p:txBody>
          <a:bodyPr anchor="t">
            <a:normAutofit/>
          </a:bodyPr>
          <a:lstStyle>
            <a:lvl1pPr marL="0" indent="0" algn="l">
              <a:buNone/>
              <a:defRPr sz="1500">
                <a:solidFill>
                  <a:schemeClr val="bg1">
                    <a:lumMod val="50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7F47CF-67C9-420C-80A5-E2069FF0C2DF}" type="datetimeFigureOut">
              <a:rPr lang="en-US" dirty="0"/>
              <a:t>1/21/2021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611546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514351" y="685800"/>
            <a:ext cx="7797662" cy="1158140"/>
          </a:xfrm>
        </p:spPr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514350" y="2063396"/>
            <a:ext cx="3816536" cy="3311189"/>
          </a:xfrm>
        </p:spPr>
        <p:txBody>
          <a:bodyPr anchor="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4495478" y="2063396"/>
            <a:ext cx="3814904" cy="3311189"/>
          </a:xfrm>
        </p:spPr>
        <p:txBody>
          <a:bodyPr anchor="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22DC73-F065-42F5-A9F2-D90B2E42A0B3}" type="datetimeFigureOut">
              <a:rPr lang="en-US" dirty="0"/>
              <a:t>1/21/2021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162665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514351" y="685800"/>
            <a:ext cx="7796030" cy="1158140"/>
          </a:xfrm>
        </p:spPr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8767" y="2063396"/>
            <a:ext cx="3642119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1950" b="0">
                <a:solidFill>
                  <a:schemeClr val="accent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514352" y="2861733"/>
            <a:ext cx="3816534" cy="2512852"/>
          </a:xfrm>
        </p:spPr>
        <p:txBody>
          <a:bodyPr anchor="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63644" y="2063396"/>
            <a:ext cx="3648368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1950" b="0">
                <a:solidFill>
                  <a:schemeClr val="accent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4495477" y="2861733"/>
            <a:ext cx="3816535" cy="2512852"/>
          </a:xfrm>
        </p:spPr>
        <p:txBody>
          <a:bodyPr anchor="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BEA702-9B29-41CC-9BCC-3DF8A0D379FE}" type="datetimeFigureOut">
              <a:rPr lang="en-US" dirty="0"/>
              <a:t>1/21/2021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494906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7649AC-CB8F-4FF1-9A34-5861C74DD0A7}" type="datetimeFigureOut">
              <a:rPr lang="en-US" dirty="0"/>
              <a:t>1/21/2021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102996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C5CECA-2D3A-4680-9B49-752200DE467C}" type="datetimeFigureOut">
              <a:rPr lang="en-US" dirty="0"/>
              <a:t>1/21/2021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259550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232" y="685800"/>
            <a:ext cx="3095145" cy="2023252"/>
          </a:xfrm>
        </p:spPr>
        <p:txBody>
          <a:bodyPr anchor="b">
            <a:normAutofit/>
          </a:bodyPr>
          <a:lstStyle>
            <a:lvl1pPr algn="ctr">
              <a:defRPr sz="27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3784600" y="685801"/>
            <a:ext cx="4525781" cy="4688785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20232" y="2709053"/>
            <a:ext cx="3095146" cy="2665533"/>
          </a:xfrm>
        </p:spPr>
        <p:txBody>
          <a:bodyPr anchor="t">
            <a:normAutofit/>
          </a:bodyPr>
          <a:lstStyle>
            <a:lvl1pPr marL="0" indent="0" algn="ctr">
              <a:buNone/>
              <a:defRPr sz="135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C3BFE2-83B7-4B0A-B9D3-AB28331082B3}" type="datetimeFigureOut">
              <a:rPr lang="en-US" dirty="0"/>
              <a:t>1/21/2021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16398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t-BR"/>
              <a:t>Clique para editar o título mestre</a:t>
            </a:r>
            <a:endParaRPr kumimoji="0"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896AAF-2C2A-451B-8B2C-E5CE2C05D817}" type="datetimeFigureOut">
              <a:rPr lang="pt-BR" smtClean="0"/>
              <a:t>21/01/2021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D3B80F-7BE2-4409-B574-6B6A58C952D1}" type="slidenum">
              <a:rPr lang="pt-BR" smtClean="0"/>
              <a:t>‹nº›</a:t>
            </a:fld>
            <a:endParaRPr lang="pt-BR"/>
          </a:p>
        </p:txBody>
      </p:sp>
      <p:sp>
        <p:nvSpPr>
          <p:cNvPr id="8" name="Espaço Reservado para Conteúdo 7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4937760"/>
          </a:xfrm>
        </p:spPr>
        <p:txBody>
          <a:bodyPr/>
          <a:lstStyle/>
          <a:p>
            <a:pPr lvl="0" eaLnBrk="1" latinLnBrk="0" hangingPunct="1"/>
            <a:r>
              <a:rPr lang="pt-BR"/>
              <a:t>Clique para editar o texto mestre</a:t>
            </a:r>
          </a:p>
          <a:p>
            <a:pPr lvl="1" eaLnBrk="1" latinLnBrk="0" hangingPunct="1"/>
            <a:r>
              <a:rPr lang="pt-BR"/>
              <a:t>Segundo nível</a:t>
            </a:r>
          </a:p>
          <a:p>
            <a:pPr lvl="2" eaLnBrk="1" latinLnBrk="0" hangingPunct="1"/>
            <a:r>
              <a:rPr lang="pt-BR"/>
              <a:t>Terceiro nível</a:t>
            </a:r>
          </a:p>
          <a:p>
            <a:pPr lvl="3" eaLnBrk="1" latinLnBrk="0" hangingPunct="1"/>
            <a:r>
              <a:rPr lang="pt-BR"/>
              <a:t>Quarto nível</a:t>
            </a:r>
          </a:p>
          <a:p>
            <a:pPr lvl="4" eaLnBrk="1" latinLnBrk="0" hangingPunct="1"/>
            <a:r>
              <a:rPr lang="pt-BR"/>
              <a:t>Quinto nível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0" y="685800"/>
            <a:ext cx="4758977" cy="2023252"/>
          </a:xfrm>
        </p:spPr>
        <p:txBody>
          <a:bodyPr anchor="b">
            <a:normAutofit/>
          </a:bodyPr>
          <a:lstStyle>
            <a:lvl1pPr algn="ctr">
              <a:defRPr sz="27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611771" y="1"/>
            <a:ext cx="2698610" cy="507153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14351" y="2709053"/>
            <a:ext cx="4758976" cy="2362481"/>
          </a:xfrm>
        </p:spPr>
        <p:txBody>
          <a:bodyPr anchor="t">
            <a:normAutofit/>
          </a:bodyPr>
          <a:lstStyle>
            <a:lvl1pPr marL="0" indent="0" algn="ctr">
              <a:buNone/>
              <a:defRPr sz="135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EF78E3-FDA3-4D28-AAA2-0B81F349A39D}" type="datetimeFigureOut">
              <a:rPr lang="en-US" dirty="0"/>
              <a:t>1/21/2021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573603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oto Panorâmica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0" y="4106333"/>
            <a:ext cx="7796031" cy="588846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4351" y="685800"/>
            <a:ext cx="7794385" cy="319490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14335" y="4702923"/>
            <a:ext cx="7796046" cy="682472"/>
          </a:xfrm>
        </p:spPr>
        <p:txBody>
          <a:bodyPr anchor="t"/>
          <a:lstStyle>
            <a:lvl1pPr marL="0" indent="0" algn="l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1D2AC3-6A0B-4169-B1EA-E3AE8B351BDD}" type="datetimeFigureOut">
              <a:rPr lang="en-US" dirty="0"/>
              <a:t>1/21/2021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977165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e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1" y="685801"/>
            <a:ext cx="7797677" cy="3194903"/>
          </a:xfrm>
        </p:spPr>
        <p:txBody>
          <a:bodyPr anchor="ctr">
            <a:normAutofit/>
          </a:bodyPr>
          <a:lstStyle>
            <a:lvl1pPr algn="ctr">
              <a:defRPr sz="36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14335" y="4106333"/>
            <a:ext cx="7796047" cy="127360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35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4B9363-8B87-41B7-9F8E-64519CBB8F34}" type="datetimeFigureOut">
              <a:rPr lang="en-US" dirty="0"/>
              <a:t>1/21/2021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179860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çã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99" y="685800"/>
            <a:ext cx="7143765" cy="2916704"/>
          </a:xfrm>
        </p:spPr>
        <p:txBody>
          <a:bodyPr anchor="ctr">
            <a:normAutofit/>
          </a:bodyPr>
          <a:lstStyle>
            <a:lvl1pPr algn="ctr">
              <a:defRPr sz="36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162698" y="3610032"/>
            <a:ext cx="6500967" cy="377768"/>
          </a:xfrm>
        </p:spPr>
        <p:txBody>
          <a:bodyPr anchor="t">
            <a:normAutofit/>
          </a:bodyPr>
          <a:lstStyle>
            <a:lvl1pPr marL="0" indent="0" algn="r">
              <a:buNone/>
              <a:defRPr sz="105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14351" y="4106334"/>
            <a:ext cx="7797662" cy="1268252"/>
          </a:xfrm>
        </p:spPr>
        <p:txBody>
          <a:bodyPr anchor="ctr">
            <a:normAutofit/>
          </a:bodyPr>
          <a:lstStyle>
            <a:lvl1pPr marL="0" indent="0" algn="ctr">
              <a:buNone/>
              <a:defRPr sz="135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EF5746-5284-4951-9F37-7AE924EDBCB7}" type="datetimeFigureOut">
              <a:rPr lang="en-US" dirty="0"/>
              <a:t>1/21/2021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514351" y="892628"/>
            <a:ext cx="457200" cy="584776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6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7854812" y="2922827"/>
            <a:ext cx="457200" cy="584776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6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43265828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ão de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1" y="1723855"/>
            <a:ext cx="7796030" cy="2511835"/>
          </a:xfrm>
        </p:spPr>
        <p:txBody>
          <a:bodyPr anchor="b">
            <a:normAutofit/>
          </a:bodyPr>
          <a:lstStyle>
            <a:lvl1pPr algn="l">
              <a:defRPr sz="36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14351" y="4247468"/>
            <a:ext cx="7796030" cy="1140644"/>
          </a:xfrm>
        </p:spPr>
        <p:txBody>
          <a:bodyPr anchor="t">
            <a:normAutofit/>
          </a:bodyPr>
          <a:lstStyle>
            <a:lvl1pPr marL="0" indent="0" algn="l">
              <a:buNone/>
              <a:defRPr sz="135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398B29-7265-4A65-A2A4-6703C057B7C1}" type="datetimeFigureOut">
              <a:rPr lang="en-US" dirty="0"/>
              <a:t>1/21/2021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017513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n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514351" y="685801"/>
            <a:ext cx="7796030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514352" y="2063395"/>
            <a:ext cx="248259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1800" b="0">
                <a:solidFill>
                  <a:schemeClr val="accent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514352" y="2639658"/>
            <a:ext cx="2482596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175967" y="2063395"/>
            <a:ext cx="248259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1800" b="0">
                <a:solidFill>
                  <a:schemeClr val="accent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175966" y="2639658"/>
            <a:ext cx="2482596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827785" y="2063395"/>
            <a:ext cx="248259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1800" b="0">
                <a:solidFill>
                  <a:schemeClr val="accent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5827785" y="2639658"/>
            <a:ext cx="2482596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BA082-94DF-4C4B-A041-6624924AB0A8}" type="datetimeFigureOut">
              <a:rPr lang="en-US" dirty="0"/>
              <a:t>1/21/2021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438000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nas de Imag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514351" y="685801"/>
            <a:ext cx="7797662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518880" y="3813025"/>
            <a:ext cx="248259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1650" b="0">
                <a:solidFill>
                  <a:schemeClr val="accent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514335" y="2063396"/>
            <a:ext cx="2482596" cy="1536725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518880" y="4389288"/>
            <a:ext cx="2482596" cy="985299"/>
          </a:xfrm>
        </p:spPr>
        <p:txBody>
          <a:bodyPr anchor="t">
            <a:normAutofit/>
          </a:bodyPr>
          <a:lstStyle>
            <a:lvl1pPr marL="0" indent="0" algn="ctr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178058" y="3813025"/>
            <a:ext cx="248259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1650" b="0">
                <a:solidFill>
                  <a:schemeClr val="accent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176999" y="2063396"/>
            <a:ext cx="2482596" cy="1535237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176999" y="4389286"/>
            <a:ext cx="2482596" cy="985300"/>
          </a:xfrm>
        </p:spPr>
        <p:txBody>
          <a:bodyPr anchor="t">
            <a:normAutofit/>
          </a:bodyPr>
          <a:lstStyle>
            <a:lvl1pPr marL="0" indent="0" algn="ctr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826708" y="3813025"/>
            <a:ext cx="248259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1650" b="0">
                <a:solidFill>
                  <a:schemeClr val="accent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5826614" y="2063394"/>
            <a:ext cx="2482596" cy="1537196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5826614" y="4389284"/>
            <a:ext cx="2482596" cy="985302"/>
          </a:xfrm>
        </p:spPr>
        <p:txBody>
          <a:bodyPr anchor="t">
            <a:normAutofit/>
          </a:bodyPr>
          <a:lstStyle>
            <a:lvl1pPr marL="0" indent="0" algn="ctr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7686C4-3AB5-4E0C-86CA-FB108C350AA9}" type="datetimeFigureOut">
              <a:rPr lang="en-US" dirty="0"/>
              <a:t>1/21/2021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076190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514351" y="2063396"/>
            <a:ext cx="7796030" cy="3311190"/>
          </a:xfrm>
        </p:spPr>
        <p:txBody>
          <a:bodyPr vert="eaVert" anchor="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FF1211-4E0C-4AB3-B04F-585959BDAFE8}" type="datetimeFigureOut">
              <a:rPr lang="en-US" dirty="0"/>
              <a:t>1/21/2021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954246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11896" y="685801"/>
            <a:ext cx="1698485" cy="4688785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514351" y="685801"/>
            <a:ext cx="5928323" cy="4688785"/>
          </a:xfrm>
        </p:spPr>
        <p:txBody>
          <a:bodyPr vert="eaVert" anchor="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BDECAF-D3BE-4069-9C78-642ECCD01477}" type="datetimeFigureOut">
              <a:rPr lang="en-US" dirty="0"/>
              <a:t>1/21/2021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488253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5DFD7E7-2426-4B25-8571-E5EF841EA76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B86A60BE-4E43-448E-86E6-95B06FEB054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2FA45474-FB97-4036-A253-5F89F56160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DD64D6-9745-4864-9B98-273FCB837331}" type="datetimeFigureOut">
              <a:rPr lang="pt-BR" smtClean="0"/>
              <a:pPr/>
              <a:t>21/01/2021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BEDC6205-7B99-4075-A472-E4675EFB77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EEEF5502-B709-4162-BC2F-BFFA087DFB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BAE417-92E9-45E7-A5AE-B9827B554647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353952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Cabeçalho da Seção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219200" y="2971800"/>
            <a:ext cx="6858000" cy="1066800"/>
          </a:xfrm>
        </p:spPr>
        <p:txBody>
          <a:bodyPr anchor="t" anchorCtr="0"/>
          <a:lstStyle>
            <a:lvl1pPr algn="r">
              <a:buNone/>
              <a:defRPr sz="3200" b="0" cap="none" baseline="0"/>
            </a:lvl1pPr>
          </a:lstStyle>
          <a:p>
            <a:r>
              <a:rPr kumimoji="0" lang="pt-BR"/>
              <a:t>Clique para editar o título mestre</a:t>
            </a:r>
            <a:endParaRPr kumimoji="0"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1295400" y="4267200"/>
            <a:ext cx="6781800" cy="1143000"/>
          </a:xfrm>
        </p:spPr>
        <p:txBody>
          <a:bodyPr anchor="t" anchorCtr="0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pt-BR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>
          <a:xfrm>
            <a:off x="6400800" y="6355080"/>
            <a:ext cx="2286000" cy="365760"/>
          </a:xfrm>
        </p:spPr>
        <p:txBody>
          <a:bodyPr/>
          <a:lstStyle/>
          <a:p>
            <a:fld id="{5B896AAF-2C2A-451B-8B2C-E5CE2C05D817}" type="datetimeFigureOut">
              <a:rPr lang="pt-BR" smtClean="0"/>
              <a:t>21/01/2021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474720" cy="365760"/>
          </a:xfrm>
        </p:spPr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>
          <a:xfrm>
            <a:off x="1069848" y="6355080"/>
            <a:ext cx="1520952" cy="365760"/>
          </a:xfrm>
        </p:spPr>
        <p:txBody>
          <a:bodyPr/>
          <a:lstStyle/>
          <a:p>
            <a:fld id="{3DD3B80F-7BE2-4409-B574-6B6A58C952D1}" type="slidenum">
              <a:rPr lang="pt-BR" smtClean="0"/>
              <a:t>‹nº›</a:t>
            </a:fld>
            <a:endParaRPr lang="pt-BR"/>
          </a:p>
        </p:txBody>
      </p:sp>
      <p:sp>
        <p:nvSpPr>
          <p:cNvPr id="7" name="Retângulo 6"/>
          <p:cNvSpPr/>
          <p:nvPr/>
        </p:nvSpPr>
        <p:spPr>
          <a:xfrm>
            <a:off x="914400" y="2819400"/>
            <a:ext cx="73152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tângulo 7"/>
          <p:cNvSpPr/>
          <p:nvPr/>
        </p:nvSpPr>
        <p:spPr>
          <a:xfrm>
            <a:off x="914400" y="2819400"/>
            <a:ext cx="2286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B5CD759-3D4E-4A3E-9F0B-1122504BFB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285235D6-36F2-4191-B237-94991ACD284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4AF251D1-567C-41A2-9174-78D36D1824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DD64D6-9745-4864-9B98-273FCB837331}" type="datetimeFigureOut">
              <a:rPr lang="pt-BR" smtClean="0"/>
              <a:pPr/>
              <a:t>21/01/2021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4821A138-B9BE-4921-BF04-0FD8715350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ADC1FBA7-8504-4445-B048-312AF4B20F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BAE417-92E9-45E7-A5AE-B9827B554647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7969924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925597E-1826-40EC-8B3D-5578C43F20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50ABA370-6CA1-435F-89B8-11560C690E7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26C58545-4A6B-44FE-9547-35CFD8EE49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DD64D6-9745-4864-9B98-273FCB837331}" type="datetimeFigureOut">
              <a:rPr lang="pt-BR" smtClean="0"/>
              <a:pPr/>
              <a:t>21/01/2021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9F7F6226-0440-4EF2-9412-25992727DB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BFF6B7AE-04F5-4176-A709-E52D6143A9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BAE417-92E9-45E7-A5AE-B9827B554647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1623324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B739DB5-185F-4855-8AA5-D276C25B7C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FA26CFC9-BFE6-4E83-8DDC-8977CD62907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7DE4FE91-CD69-4EA7-8DD8-F8C9C671544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07501719-2E18-4BB6-A6D9-2C307A75C2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DD64D6-9745-4864-9B98-273FCB837331}" type="datetimeFigureOut">
              <a:rPr lang="pt-BR" smtClean="0"/>
              <a:pPr/>
              <a:t>21/01/2021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47370FDE-65AA-420A-A15D-A5B6C601BC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FB168924-A555-412B-9DFD-EA08442958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BAE417-92E9-45E7-A5AE-B9827B554647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5100227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3759DEA-DED9-49EA-891C-A92072E2DD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C31B4BDC-88A4-404B-B32C-7479FE13FCA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EF291824-C140-4AA1-BF7A-DD7097031FB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0A966FFA-CF5D-44C4-A6CE-7A9C8B1C30F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44B5C725-6F10-4622-93A7-FE19BD8B04E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>
            <a:extLst>
              <a:ext uri="{FF2B5EF4-FFF2-40B4-BE49-F238E27FC236}">
                <a16:creationId xmlns:a16="http://schemas.microsoft.com/office/drawing/2014/main" id="{9630A260-2086-468A-883C-25A65F2EDB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DD64D6-9745-4864-9B98-273FCB837331}" type="datetimeFigureOut">
              <a:rPr lang="pt-BR" smtClean="0"/>
              <a:pPr/>
              <a:t>21/01/2021</a:t>
            </a:fld>
            <a:endParaRPr lang="pt-BR"/>
          </a:p>
        </p:txBody>
      </p:sp>
      <p:sp>
        <p:nvSpPr>
          <p:cNvPr id="8" name="Espaço Reservado para Rodapé 7">
            <a:extLst>
              <a:ext uri="{FF2B5EF4-FFF2-40B4-BE49-F238E27FC236}">
                <a16:creationId xmlns:a16="http://schemas.microsoft.com/office/drawing/2014/main" id="{E6EDE3D5-3B3D-4ED5-A00B-AD7B6024B2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>
            <a:extLst>
              <a:ext uri="{FF2B5EF4-FFF2-40B4-BE49-F238E27FC236}">
                <a16:creationId xmlns:a16="http://schemas.microsoft.com/office/drawing/2014/main" id="{40A27EFD-BDF8-4FC8-9460-323392A7B5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BAE417-92E9-45E7-A5AE-B9827B554647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04638978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819857C-FA64-4793-8FDC-9D15FF52CE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52A9EFA5-CC5D-41D8-9460-553854923E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DD64D6-9745-4864-9B98-273FCB837331}" type="datetimeFigureOut">
              <a:rPr lang="pt-BR" smtClean="0"/>
              <a:pPr/>
              <a:t>21/01/2021</a:t>
            </a:fld>
            <a:endParaRPr 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644A86AA-87F6-4975-A028-72DFFECB20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C1D868CD-CFF4-4D5F-AF05-829982F96E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BAE417-92E9-45E7-A5AE-B9827B554647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93647679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id="{02C7862C-3859-4169-87AD-78EDDF8EE8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DD64D6-9745-4864-9B98-273FCB837331}" type="datetimeFigureOut">
              <a:rPr lang="pt-BR" smtClean="0"/>
              <a:pPr/>
              <a:t>21/01/2021</a:t>
            </a:fld>
            <a:endParaRPr lang="pt-BR"/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5CE4C8A2-FA7A-454D-9126-0EF9D119E3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AA993154-7949-4AF5-B4F2-9CDA6C099B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BAE417-92E9-45E7-A5AE-B9827B554647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34480420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7F02966-CE65-4FBE-A458-6096B05A70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1EFC0928-AF90-48CD-8FD6-DA3A4E4C5FB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4D9E4387-1849-4D85-883A-F6C0A686EDC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AE6FB4FA-9E0D-40D4-9D23-348253BEB2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DD64D6-9745-4864-9B98-273FCB837331}" type="datetimeFigureOut">
              <a:rPr lang="pt-BR" smtClean="0"/>
              <a:pPr/>
              <a:t>21/01/2021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E540FBA3-66E4-42FF-84B6-82C9EDFE48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C1DD3C76-8668-4104-A0DA-356096CF2C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BAE417-92E9-45E7-A5AE-B9827B554647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38035677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9BD5489-85DF-4E91-BCD8-D451FED7C6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>
            <a:extLst>
              <a:ext uri="{FF2B5EF4-FFF2-40B4-BE49-F238E27FC236}">
                <a16:creationId xmlns:a16="http://schemas.microsoft.com/office/drawing/2014/main" id="{C8F2A87D-C01E-4F76-AAAF-9808A0805E3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pt-BR"/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DF873908-43CF-4E19-801C-561FA1B2EF3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4CEA9B8D-015A-4566-8248-EA40ADE457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DD64D6-9745-4864-9B98-273FCB837331}" type="datetimeFigureOut">
              <a:rPr lang="pt-BR" smtClean="0"/>
              <a:pPr/>
              <a:t>21/01/2021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2DECF272-0EFE-4310-AC19-FDEB6C993B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4C64CDEF-2684-460A-8471-C63B7A5A9D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BAE417-92E9-45E7-A5AE-B9827B554647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46868487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97BF09F-668B-4ECD-8A1F-22D88CA8E0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78788D68-3F46-4D50-9F3F-06BF7A54995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2C5A71F8-8295-45A3-A49D-BA20F7B2E5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DD64D6-9745-4864-9B98-273FCB837331}" type="datetimeFigureOut">
              <a:rPr lang="pt-BR" smtClean="0"/>
              <a:pPr/>
              <a:t>21/01/2021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1A7ED82B-5CC6-441F-893C-7282479544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38221D3B-526B-4345-9FA1-5E87484935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BAE417-92E9-45E7-A5AE-B9827B554647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81769760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9A9E40DE-AD8C-44C6-9FE1-00B69351ECF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85E6FC63-48AC-4294-96BA-257BE18CF67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517E9077-90B5-4B10-A18E-B35C091C55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DD64D6-9745-4864-9B98-273FCB837331}" type="datetimeFigureOut">
              <a:rPr lang="pt-BR" smtClean="0"/>
              <a:pPr/>
              <a:t>21/01/2021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A861C9F0-CFCD-4070-B07C-A6DADD84E9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57C9F282-07C3-4BB1-9C15-795E7EA5C1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BAE417-92E9-45E7-A5AE-B9827B554647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687256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pt-BR"/>
              <a:t>Clique para editar o título mestre</a:t>
            </a:r>
            <a:endParaRPr kumimoji="0" lang="en-US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896AAF-2C2A-451B-8B2C-E5CE2C05D817}" type="datetimeFigureOut">
              <a:rPr lang="pt-BR" smtClean="0"/>
              <a:t>21/01/2021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D3B80F-7BE2-4409-B574-6B6A58C952D1}" type="slidenum">
              <a:rPr lang="pt-BR" smtClean="0"/>
              <a:t>‹nº›</a:t>
            </a:fld>
            <a:endParaRPr lang="pt-BR"/>
          </a:p>
        </p:txBody>
      </p:sp>
      <p:sp>
        <p:nvSpPr>
          <p:cNvPr id="9" name="Espaço Reservado para Conteúdo 8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pt-BR"/>
              <a:t>Clique para editar o texto mestre</a:t>
            </a:r>
          </a:p>
          <a:p>
            <a:pPr lvl="1" eaLnBrk="1" latinLnBrk="0" hangingPunct="1"/>
            <a:r>
              <a:rPr lang="pt-BR"/>
              <a:t>Segundo nível</a:t>
            </a:r>
          </a:p>
          <a:p>
            <a:pPr lvl="2" eaLnBrk="1" latinLnBrk="0" hangingPunct="1"/>
            <a:r>
              <a:rPr lang="pt-BR"/>
              <a:t>Terceiro nível</a:t>
            </a:r>
          </a:p>
          <a:p>
            <a:pPr lvl="3" eaLnBrk="1" latinLnBrk="0" hangingPunct="1"/>
            <a:r>
              <a:rPr lang="pt-BR"/>
              <a:t>Quarto nível</a:t>
            </a:r>
          </a:p>
          <a:p>
            <a:pPr lvl="4" eaLnBrk="1" latinLnBrk="0" hangingPunct="1"/>
            <a:r>
              <a:rPr lang="pt-BR"/>
              <a:t>Quinto nível</a:t>
            </a:r>
            <a:endParaRPr kumimoji="0" lang="en-US"/>
          </a:p>
        </p:txBody>
      </p:sp>
      <p:sp>
        <p:nvSpPr>
          <p:cNvPr id="11" name="Espaço Reservado para Conteúdo 10"/>
          <p:cNvSpPr>
            <a:spLocks noGrp="1"/>
          </p:cNvSpPr>
          <p:nvPr>
            <p:ph sz="quarter" idx="2"/>
          </p:nvPr>
        </p:nvSpPr>
        <p:spPr>
          <a:xfrm>
            <a:off x="4632198" y="1216152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pt-BR"/>
              <a:t>Clique para editar o texto mestre</a:t>
            </a:r>
          </a:p>
          <a:p>
            <a:pPr lvl="1" eaLnBrk="1" latinLnBrk="0" hangingPunct="1"/>
            <a:r>
              <a:rPr lang="pt-BR"/>
              <a:t>Segundo nível</a:t>
            </a:r>
          </a:p>
          <a:p>
            <a:pPr lvl="2" eaLnBrk="1" latinLnBrk="0" hangingPunct="1"/>
            <a:r>
              <a:rPr lang="pt-BR"/>
              <a:t>Terceiro nível</a:t>
            </a:r>
          </a:p>
          <a:p>
            <a:pPr lvl="3" eaLnBrk="1" latinLnBrk="0" hangingPunct="1"/>
            <a:r>
              <a:rPr lang="pt-BR"/>
              <a:t>Quarto nível</a:t>
            </a:r>
          </a:p>
          <a:p>
            <a:pPr lvl="4" eaLnBrk="1" latinLnBrk="0" hangingPunct="1"/>
            <a:r>
              <a:rPr lang="pt-BR"/>
              <a:t>Quinto nível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tângulo 8">
            <a:extLst>
              <a:ext uri="{FF2B5EF4-FFF2-40B4-BE49-F238E27FC236}">
                <a16:creationId xmlns:a16="http://schemas.microsoft.com/office/drawing/2014/main" id="{E538B9E5-E599-43D2-8666-B7E9617B61DA}"/>
              </a:ext>
            </a:extLst>
          </p:cNvPr>
          <p:cNvSpPr/>
          <p:nvPr userDrawn="1"/>
        </p:nvSpPr>
        <p:spPr>
          <a:xfrm>
            <a:off x="0" y="689"/>
            <a:ext cx="9144000" cy="6856622"/>
          </a:xfrm>
          <a:prstGeom prst="rect">
            <a:avLst/>
          </a:prstGeom>
          <a:solidFill>
            <a:srgbClr val="E8E8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76219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pt-BR" sz="938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0" name="Retângulo 9">
            <a:extLst>
              <a:ext uri="{FF2B5EF4-FFF2-40B4-BE49-F238E27FC236}">
                <a16:creationId xmlns:a16="http://schemas.microsoft.com/office/drawing/2014/main" id="{1FF24D84-73E0-414D-A4A0-F3F808689D6C}"/>
              </a:ext>
            </a:extLst>
          </p:cNvPr>
          <p:cNvSpPr/>
          <p:nvPr userDrawn="1"/>
        </p:nvSpPr>
        <p:spPr>
          <a:xfrm>
            <a:off x="7118194" y="689"/>
            <a:ext cx="2025806" cy="6856622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76219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pt-BR" sz="938" dirty="0">
              <a:solidFill>
                <a:prstClr val="white"/>
              </a:solidFill>
              <a:latin typeface="Calibri"/>
            </a:endParaRPr>
          </a:p>
        </p:txBody>
      </p:sp>
      <p:pic>
        <p:nvPicPr>
          <p:cNvPr id="11" name="Gráfico 27">
            <a:extLst>
              <a:ext uri="{FF2B5EF4-FFF2-40B4-BE49-F238E27FC236}">
                <a16:creationId xmlns:a16="http://schemas.microsoft.com/office/drawing/2014/main" id="{D28CF3F5-3D7B-47D6-B9C9-19AB77AFC5C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10238" t="3381" r="57208" b="4014"/>
          <a:stretch/>
        </p:blipFill>
        <p:spPr>
          <a:xfrm>
            <a:off x="7337404" y="689"/>
            <a:ext cx="1806596" cy="6852190"/>
          </a:xfrm>
          <a:prstGeom prst="rect">
            <a:avLst/>
          </a:prstGeom>
        </p:spPr>
      </p:pic>
      <p:grpSp>
        <p:nvGrpSpPr>
          <p:cNvPr id="6" name="Agrupar 5"/>
          <p:cNvGrpSpPr/>
          <p:nvPr userDrawn="1"/>
        </p:nvGrpSpPr>
        <p:grpSpPr>
          <a:xfrm>
            <a:off x="5371351" y="6035608"/>
            <a:ext cx="1564453" cy="680355"/>
            <a:chOff x="2616199" y="84921"/>
            <a:chExt cx="3839755" cy="1331979"/>
          </a:xfrm>
        </p:grpSpPr>
        <p:pic>
          <p:nvPicPr>
            <p:cNvPr id="7" name="Imagem 6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9713"/>
            <a:stretch/>
          </p:blipFill>
          <p:spPr>
            <a:xfrm>
              <a:off x="3644900" y="84921"/>
              <a:ext cx="2811054" cy="1331979"/>
            </a:xfrm>
            <a:prstGeom prst="rect">
              <a:avLst/>
            </a:prstGeom>
          </p:spPr>
        </p:pic>
        <p:pic>
          <p:nvPicPr>
            <p:cNvPr id="8" name="Imagem 7"/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1457" r="83054"/>
            <a:stretch/>
          </p:blipFill>
          <p:spPr>
            <a:xfrm>
              <a:off x="2616199" y="84921"/>
              <a:ext cx="1028700" cy="133197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8812590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pt-BR"/>
              <a:t>Clique para editar o título mestre</a:t>
            </a:r>
            <a:endParaRPr kumimoji="0"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285875"/>
            <a:ext cx="4040188" cy="685800"/>
          </a:xfrm>
          <a:noFill/>
          <a:ln>
            <a:noFill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pt-BR"/>
              <a:t>Clique para editar o texto mestre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3"/>
          </p:nvPr>
        </p:nvSpPr>
        <p:spPr>
          <a:xfrm>
            <a:off x="4648200" y="1295400"/>
            <a:ext cx="4041775" cy="685800"/>
          </a:xfrm>
          <a:noFill/>
          <a:ln>
            <a:noFill/>
          </a:ln>
        </p:spPr>
        <p:txBody>
          <a:bodyPr lIns="91440" anchor="b" anchorCtr="0"/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pt-BR"/>
              <a:t>Clique para editar o texto mestre</a:t>
            </a:r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896AAF-2C2A-451B-8B2C-E5CE2C05D817}" type="datetimeFigureOut">
              <a:rPr lang="pt-BR" smtClean="0"/>
              <a:t>21/01/2021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D3B80F-7BE2-4409-B574-6B6A58C952D1}" type="slidenum">
              <a:rPr lang="pt-BR" smtClean="0"/>
              <a:t>‹nº›</a:t>
            </a:fld>
            <a:endParaRPr lang="pt-BR"/>
          </a:p>
        </p:txBody>
      </p:sp>
      <p:sp>
        <p:nvSpPr>
          <p:cNvPr id="11" name="Espaço Reservado para Conteúdo 10"/>
          <p:cNvSpPr>
            <a:spLocks noGrp="1"/>
          </p:cNvSpPr>
          <p:nvPr>
            <p:ph sz="quarter" idx="2"/>
          </p:nvPr>
        </p:nvSpPr>
        <p:spPr>
          <a:xfrm>
            <a:off x="457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pt-BR"/>
              <a:t>Clique para editar o texto mestre</a:t>
            </a:r>
          </a:p>
          <a:p>
            <a:pPr lvl="1" eaLnBrk="1" latinLnBrk="0" hangingPunct="1"/>
            <a:r>
              <a:rPr lang="pt-BR"/>
              <a:t>Segundo nível</a:t>
            </a:r>
          </a:p>
          <a:p>
            <a:pPr lvl="2" eaLnBrk="1" latinLnBrk="0" hangingPunct="1"/>
            <a:r>
              <a:rPr lang="pt-BR"/>
              <a:t>Terceiro nível</a:t>
            </a:r>
          </a:p>
          <a:p>
            <a:pPr lvl="3" eaLnBrk="1" latinLnBrk="0" hangingPunct="1"/>
            <a:r>
              <a:rPr lang="pt-BR"/>
              <a:t>Quarto nível</a:t>
            </a:r>
          </a:p>
          <a:p>
            <a:pPr lvl="4" eaLnBrk="1" latinLnBrk="0" hangingPunct="1"/>
            <a:r>
              <a:rPr lang="pt-BR"/>
              <a:t>Quinto nível</a:t>
            </a:r>
            <a:endParaRPr kumimoji="0" lang="en-US"/>
          </a:p>
        </p:txBody>
      </p:sp>
      <p:sp>
        <p:nvSpPr>
          <p:cNvPr id="13" name="Espaço Reservado para Conteúdo 12"/>
          <p:cNvSpPr>
            <a:spLocks noGrp="1"/>
          </p:cNvSpPr>
          <p:nvPr>
            <p:ph sz="quarter" idx="4"/>
          </p:nvPr>
        </p:nvSpPr>
        <p:spPr>
          <a:xfrm>
            <a:off x="4648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pt-BR"/>
              <a:t>Clique para editar o texto mestre</a:t>
            </a:r>
          </a:p>
          <a:p>
            <a:pPr lvl="1" eaLnBrk="1" latinLnBrk="0" hangingPunct="1"/>
            <a:r>
              <a:rPr lang="pt-BR"/>
              <a:t>Segundo nível</a:t>
            </a:r>
          </a:p>
          <a:p>
            <a:pPr lvl="2" eaLnBrk="1" latinLnBrk="0" hangingPunct="1"/>
            <a:r>
              <a:rPr lang="pt-BR"/>
              <a:t>Terceiro nível</a:t>
            </a:r>
          </a:p>
          <a:p>
            <a:pPr lvl="3" eaLnBrk="1" latinLnBrk="0" hangingPunct="1"/>
            <a:r>
              <a:rPr lang="pt-BR"/>
              <a:t>Quarto nível</a:t>
            </a:r>
          </a:p>
          <a:p>
            <a:pPr lvl="4" eaLnBrk="1" latinLnBrk="0" hangingPunct="1"/>
            <a:r>
              <a:rPr lang="pt-BR"/>
              <a:t>Quinto nível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pt-BR"/>
              <a:t>Clique para editar o título mestre</a:t>
            </a:r>
            <a:endParaRPr kumimoji="0" lang="en-US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896AAF-2C2A-451B-8B2C-E5CE2C05D817}" type="datetimeFigureOut">
              <a:rPr lang="pt-BR" smtClean="0"/>
              <a:t>21/01/2021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D3B80F-7BE2-4409-B574-6B6A58C952D1}" type="slidenum">
              <a:rPr lang="pt-BR" smtClean="0"/>
              <a:t>‹nº›</a:t>
            </a:fld>
            <a:endParaRPr lang="pt-BR"/>
          </a:p>
        </p:txBody>
      </p:sp>
      <p:sp>
        <p:nvSpPr>
          <p:cNvPr id="6" name="Triângulo isósceles 5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896AAF-2C2A-451B-8B2C-E5CE2C05D817}" type="datetimeFigureOut">
              <a:rPr lang="pt-BR" smtClean="0"/>
              <a:t>21/01/2021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D3B80F-7BE2-4409-B574-6B6A58C952D1}" type="slidenum">
              <a:rPr lang="pt-BR" smtClean="0"/>
              <a:t>‹nº›</a:t>
            </a:fld>
            <a:endParaRPr lang="pt-BR"/>
          </a:p>
        </p:txBody>
      </p:sp>
      <p:sp>
        <p:nvSpPr>
          <p:cNvPr id="5" name="Conector reto 4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Triângulo isósceles 5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324600" y="304800"/>
            <a:ext cx="2514600" cy="838200"/>
          </a:xfrm>
        </p:spPr>
        <p:txBody>
          <a:bodyPr anchor="b" anchorCtr="0">
            <a:noAutofit/>
          </a:bodyPr>
          <a:lstStyle>
            <a:lvl1pPr algn="l">
              <a:buNone/>
              <a:defRPr sz="2000" b="1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pt-BR"/>
              <a:t>Clique para editar o título mestre</a:t>
            </a:r>
            <a:endParaRPr kumimoji="0"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2"/>
          </p:nvPr>
        </p:nvSpPr>
        <p:spPr>
          <a:xfrm>
            <a:off x="6324600" y="1219200"/>
            <a:ext cx="2514600" cy="4843463"/>
          </a:xfrm>
        </p:spPr>
        <p:txBody>
          <a:bodyPr/>
          <a:lstStyle>
            <a:lvl1pPr marL="0" indent="0">
              <a:lnSpc>
                <a:spcPts val="22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pt-BR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896AAF-2C2A-451B-8B2C-E5CE2C05D817}" type="datetimeFigureOut">
              <a:rPr lang="pt-BR" smtClean="0"/>
              <a:t>21/01/2021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D3B80F-7BE2-4409-B574-6B6A58C952D1}" type="slidenum">
              <a:rPr lang="pt-BR" smtClean="0"/>
              <a:t>‹nº›</a:t>
            </a:fld>
            <a:endParaRPr lang="pt-BR"/>
          </a:p>
        </p:txBody>
      </p:sp>
      <p:sp>
        <p:nvSpPr>
          <p:cNvPr id="8" name="Conector reto 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Conector reto 9"/>
          <p:cNvSpPr>
            <a:spLocks noChangeShapeType="1"/>
          </p:cNvSpPr>
          <p:nvPr/>
        </p:nvSpPr>
        <p:spPr bwMode="auto">
          <a:xfrm rot="5400000">
            <a:off x="3160645" y="3324225"/>
            <a:ext cx="603504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Triângulo isósceles 8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Espaço Reservado para Conteúdo 11"/>
          <p:cNvSpPr>
            <a:spLocks noGrp="1"/>
          </p:cNvSpPr>
          <p:nvPr>
            <p:ph sz="quarter" idx="1"/>
          </p:nvPr>
        </p:nvSpPr>
        <p:spPr>
          <a:xfrm>
            <a:off x="304800" y="304800"/>
            <a:ext cx="5715000" cy="5715000"/>
          </a:xfrm>
        </p:spPr>
        <p:txBody>
          <a:bodyPr/>
          <a:lstStyle/>
          <a:p>
            <a:pPr lvl="0" eaLnBrk="1" latinLnBrk="0" hangingPunct="1"/>
            <a:r>
              <a:rPr lang="pt-BR"/>
              <a:t>Clique para editar o texto mestre</a:t>
            </a:r>
          </a:p>
          <a:p>
            <a:pPr lvl="1" eaLnBrk="1" latinLnBrk="0" hangingPunct="1"/>
            <a:r>
              <a:rPr lang="pt-BR"/>
              <a:t>Segundo nível</a:t>
            </a:r>
          </a:p>
          <a:p>
            <a:pPr lvl="2" eaLnBrk="1" latinLnBrk="0" hangingPunct="1"/>
            <a:r>
              <a:rPr lang="pt-BR"/>
              <a:t>Terceiro nível</a:t>
            </a:r>
          </a:p>
          <a:p>
            <a:pPr lvl="3" eaLnBrk="1" latinLnBrk="0" hangingPunct="1"/>
            <a:r>
              <a:rPr lang="pt-BR"/>
              <a:t>Quarto nível</a:t>
            </a:r>
          </a:p>
          <a:p>
            <a:pPr lvl="4" eaLnBrk="1" latinLnBrk="0" hangingPunct="1"/>
            <a:r>
              <a:rPr lang="pt-BR"/>
              <a:t>Quinto nível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m com Legenda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500856"/>
            <a:ext cx="8229600" cy="674688"/>
          </a:xfrm>
          <a:ln>
            <a:solidFill>
              <a:schemeClr val="accent1"/>
            </a:solidFill>
          </a:ln>
        </p:spPr>
        <p:txBody>
          <a:bodyPr lIns="274320" anchor="ctr"/>
          <a:lstStyle>
            <a:lvl1pPr algn="r">
              <a:buNone/>
              <a:defRPr sz="2000" b="0">
                <a:solidFill>
                  <a:schemeClr val="tx1"/>
                </a:solidFill>
              </a:defRPr>
            </a:lvl1pPr>
          </a:lstStyle>
          <a:p>
            <a:r>
              <a:rPr kumimoji="0" lang="pt-BR"/>
              <a:t>Clique para editar o título mestre</a:t>
            </a:r>
            <a:endParaRPr kumimoji="0" lang="en-US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457200" y="1905000"/>
            <a:ext cx="8229600" cy="4270248"/>
          </a:xfrm>
          <a:solidFill>
            <a:schemeClr val="tx1">
              <a:shade val="50000"/>
            </a:schemeClr>
          </a:solidFill>
          <a:ln>
            <a:noFill/>
          </a:ln>
          <a:effectLst/>
        </p:spPr>
        <p:txBody>
          <a:bodyPr/>
          <a:lstStyle>
            <a:lvl1pPr marL="0" indent="0">
              <a:spcBef>
                <a:spcPts val="600"/>
              </a:spcBef>
              <a:buNone/>
              <a:defRPr sz="3200"/>
            </a:lvl1pPr>
          </a:lstStyle>
          <a:p>
            <a:r>
              <a:rPr kumimoji="0" lang="pt-BR"/>
              <a:t>Clique no ícone para adicionar uma imagem</a:t>
            </a:r>
            <a:endParaRPr kumimoji="0" lang="en-US" dirty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219200"/>
            <a:ext cx="8229600" cy="533400"/>
          </a:xfrm>
        </p:spPr>
        <p:txBody>
          <a:bodyPr anchor="ctr" anchorCtr="0"/>
          <a:lstStyle>
            <a:lvl1pPr marL="0" indent="0" algn="l">
              <a:buFontTx/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pt-BR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896AAF-2C2A-451B-8B2C-E5CE2C05D817}" type="datetimeFigureOut">
              <a:rPr lang="pt-BR" smtClean="0"/>
              <a:t>21/01/2021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D3B80F-7BE2-4409-B574-6B6A58C952D1}" type="slidenum">
              <a:rPr lang="pt-BR" smtClean="0"/>
              <a:t>‹nº›</a:t>
            </a:fld>
            <a:endParaRPr lang="pt-BR"/>
          </a:p>
        </p:txBody>
      </p:sp>
      <p:sp>
        <p:nvSpPr>
          <p:cNvPr id="8" name="Conector reto 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Triângulo isósceles 8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tângulo 9"/>
          <p:cNvSpPr/>
          <p:nvPr/>
        </p:nvSpPr>
        <p:spPr>
          <a:xfrm>
            <a:off x="457200" y="500856"/>
            <a:ext cx="182880" cy="68580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18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slideLayout" Target="../slideLayouts/slideLayout28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1.xml"/><Relationship Id="rId19" Type="http://schemas.openxmlformats.org/officeDocument/2006/relationships/image" Target="../media/image4.jpg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6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31.xml"/><Relationship Id="rId7" Type="http://schemas.openxmlformats.org/officeDocument/2006/relationships/slideLayout" Target="../slideLayouts/slideLayout35.xml"/><Relationship Id="rId12" Type="http://schemas.openxmlformats.org/officeDocument/2006/relationships/slideLayout" Target="../slideLayouts/slideLayout40.xml"/><Relationship Id="rId2" Type="http://schemas.openxmlformats.org/officeDocument/2006/relationships/slideLayout" Target="../slideLayouts/slideLayout30.xml"/><Relationship Id="rId1" Type="http://schemas.openxmlformats.org/officeDocument/2006/relationships/slideLayout" Target="../slideLayouts/slideLayout29.xml"/><Relationship Id="rId6" Type="http://schemas.openxmlformats.org/officeDocument/2006/relationships/slideLayout" Target="../slideLayouts/slideLayout34.xml"/><Relationship Id="rId11" Type="http://schemas.openxmlformats.org/officeDocument/2006/relationships/slideLayout" Target="../slideLayouts/slideLayout39.xml"/><Relationship Id="rId5" Type="http://schemas.openxmlformats.org/officeDocument/2006/relationships/slideLayout" Target="../slideLayouts/slideLayout33.xml"/><Relationship Id="rId10" Type="http://schemas.openxmlformats.org/officeDocument/2006/relationships/slideLayout" Target="../slideLayouts/slideLayout38.xml"/><Relationship Id="rId4" Type="http://schemas.openxmlformats.org/officeDocument/2006/relationships/slideLayout" Target="../slideLayouts/slideLayout32.xml"/><Relationship Id="rId9" Type="http://schemas.openxmlformats.org/officeDocument/2006/relationships/slideLayout" Target="../slideLayouts/slideLayout3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Espaço Reservado para Título 2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90600"/>
          </a:xfrm>
          <a:prstGeom prst="rect">
            <a:avLst/>
          </a:prstGeom>
        </p:spPr>
        <p:txBody>
          <a:bodyPr vert="horz" anchor="b" anchorCtr="0">
            <a:normAutofit/>
          </a:bodyPr>
          <a:lstStyle/>
          <a:p>
            <a:r>
              <a:rPr kumimoji="0" lang="pt-BR"/>
              <a:t>Clique para editar o título mestre</a:t>
            </a:r>
            <a:endParaRPr kumimoji="0" lang="en-US"/>
          </a:p>
        </p:txBody>
      </p:sp>
      <p:sp>
        <p:nvSpPr>
          <p:cNvPr id="13" name="Espaço Reservado para Texto 12"/>
          <p:cNvSpPr>
            <a:spLocks noGrp="1"/>
          </p:cNvSpPr>
          <p:nvPr>
            <p:ph type="body" idx="1"/>
          </p:nvPr>
        </p:nvSpPr>
        <p:spPr>
          <a:xfrm>
            <a:off x="457200" y="1219200"/>
            <a:ext cx="8229600" cy="4910328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pt-BR"/>
              <a:t>Clique para editar o texto mestre</a:t>
            </a:r>
          </a:p>
          <a:p>
            <a:pPr lvl="1" eaLnBrk="1" latinLnBrk="0" hangingPunct="1"/>
            <a:r>
              <a:rPr kumimoji="0" lang="pt-BR"/>
              <a:t>Segundo nível</a:t>
            </a:r>
          </a:p>
          <a:p>
            <a:pPr lvl="2" eaLnBrk="1" latinLnBrk="0" hangingPunct="1"/>
            <a:r>
              <a:rPr kumimoji="0" lang="pt-BR"/>
              <a:t>Terceiro nível</a:t>
            </a:r>
          </a:p>
          <a:p>
            <a:pPr lvl="3" eaLnBrk="1" latinLnBrk="0" hangingPunct="1"/>
            <a:r>
              <a:rPr kumimoji="0" lang="pt-BR"/>
              <a:t>Quarto nível</a:t>
            </a:r>
          </a:p>
          <a:p>
            <a:pPr lvl="4" eaLnBrk="1" latinLnBrk="0" hangingPunct="1"/>
            <a:r>
              <a:rPr kumimoji="0" lang="pt-BR"/>
              <a:t>Quinto nível</a:t>
            </a:r>
            <a:endParaRPr kumimoji="0" lang="en-US"/>
          </a:p>
        </p:txBody>
      </p:sp>
      <p:sp>
        <p:nvSpPr>
          <p:cNvPr id="14" name="Espaço Reservado para Data 13"/>
          <p:cNvSpPr>
            <a:spLocks noGrp="1"/>
          </p:cNvSpPr>
          <p:nvPr>
            <p:ph type="dt" sz="half" idx="2"/>
          </p:nvPr>
        </p:nvSpPr>
        <p:spPr>
          <a:xfrm>
            <a:off x="6400800" y="6356350"/>
            <a:ext cx="2289048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5B896AAF-2C2A-451B-8B2C-E5CE2C05D817}" type="datetimeFigureOut">
              <a:rPr lang="pt-BR" smtClean="0"/>
              <a:t>21/01/2021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3"/>
          </p:nvPr>
        </p:nvSpPr>
        <p:spPr>
          <a:xfrm>
            <a:off x="2898648" y="6356350"/>
            <a:ext cx="3505200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pt-BR"/>
          </a:p>
        </p:txBody>
      </p:sp>
      <p:sp>
        <p:nvSpPr>
          <p:cNvPr id="23" name="Espaço Reservado para Número de Slide 22"/>
          <p:cNvSpPr>
            <a:spLocks noGrp="1"/>
          </p:cNvSpPr>
          <p:nvPr>
            <p:ph type="sldNum" sz="quarter" idx="4"/>
          </p:nvPr>
        </p:nvSpPr>
        <p:spPr>
          <a:xfrm>
            <a:off x="612648" y="6356350"/>
            <a:ext cx="19812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3DD3B80F-7BE2-4409-B574-6B6A58C952D1}" type="slidenum">
              <a:rPr lang="pt-BR" smtClean="0"/>
              <a:t>‹nº›</a:t>
            </a:fld>
            <a:endParaRPr lang="pt-BR"/>
          </a:p>
        </p:txBody>
      </p:sp>
      <p:sp>
        <p:nvSpPr>
          <p:cNvPr id="28" name="Conector reto 2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Conector reto 28"/>
          <p:cNvSpPr>
            <a:spLocks noChangeShapeType="1"/>
          </p:cNvSpPr>
          <p:nvPr/>
        </p:nvSpPr>
        <p:spPr bwMode="auto">
          <a:xfrm>
            <a:off x="457200" y="1143000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Triângulo isósceles 9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13" r:id="rId1"/>
    <p:sldLayoutId id="2147483914" r:id="rId2"/>
    <p:sldLayoutId id="2147483915" r:id="rId3"/>
    <p:sldLayoutId id="2147483916" r:id="rId4"/>
    <p:sldLayoutId id="2147483917" r:id="rId5"/>
    <p:sldLayoutId id="2147483918" r:id="rId6"/>
    <p:sldLayoutId id="2147483919" r:id="rId7"/>
    <p:sldLayoutId id="2147483920" r:id="rId8"/>
    <p:sldLayoutId id="2147483921" r:id="rId9"/>
    <p:sldLayoutId id="2147483922" r:id="rId10"/>
    <p:sldLayoutId id="2147483923" r:id="rId11"/>
  </p:sldLayoutIdLst>
  <p:txStyles>
    <p:titleStyle>
      <a:lvl1pPr algn="l" rtl="0" eaLnBrk="1" latinLnBrk="0" hangingPunct="1">
        <a:spcBef>
          <a:spcPct val="0"/>
        </a:spcBef>
        <a:buNone/>
        <a:defRPr kumimoji="0" sz="32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6000"/>
        <a:buFont typeface="Wingdings 3"/>
        <a:buChar char="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ts val="500"/>
        </a:spcBef>
        <a:buClr>
          <a:schemeClr val="accent2"/>
        </a:buClr>
        <a:buSzPct val="76000"/>
        <a:buFont typeface="Wingdings 3"/>
        <a:buChar char=""/>
        <a:defRPr kumimoji="0" sz="23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500"/>
        </a:spcBef>
        <a:buClr>
          <a:schemeClr val="bg1">
            <a:shade val="50000"/>
          </a:schemeClr>
        </a:buClr>
        <a:buSzPct val="76000"/>
        <a:buFont typeface="Wingdings 3"/>
        <a:buChar char="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400"/>
        </a:spcBef>
        <a:buClr>
          <a:schemeClr val="accent2">
            <a:shade val="75000"/>
          </a:schemeClr>
        </a:buClr>
        <a:buSzPct val="70000"/>
        <a:buFont typeface="Wingdings"/>
        <a:buChar char="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00"/>
        </a:spcBef>
        <a:buClr>
          <a:schemeClr val="accent2"/>
        </a:buClr>
        <a:buSzPct val="70000"/>
        <a:buFont typeface="Wingdings"/>
        <a:buChar char="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ts val="300"/>
        </a:spcBef>
        <a:buClr>
          <a:srgbClr val="9FB8CD">
            <a:shade val="75000"/>
          </a:srgbClr>
        </a:buClr>
        <a:buSzPct val="75000"/>
        <a:buFont typeface="Wingdings 3"/>
        <a:buChar char=""/>
        <a:defRPr kumimoji="0" lang="en-US" sz="1600" kern="1200" smtClean="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rgbClr val="727CA3">
            <a:shade val="75000"/>
          </a:srgb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7pPr>
      <a:lvl8pPr marL="2011680" indent="-182880" algn="l" rtl="0" eaLnBrk="1" latinLnBrk="0" hangingPunct="1">
        <a:spcBef>
          <a:spcPts val="300"/>
        </a:spcBef>
        <a:buClr>
          <a:prstClr val="white">
            <a:shade val="50000"/>
          </a:prst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8pPr>
      <a:lvl9pPr marL="2194560" indent="-182880" algn="l" rtl="0" eaLnBrk="1" latinLnBrk="0" hangingPunct="1">
        <a:spcBef>
          <a:spcPts val="300"/>
        </a:spcBef>
        <a:buClr>
          <a:srgbClr val="9FB8CD"/>
        </a:buClr>
        <a:buSzPct val="75000"/>
        <a:buFont typeface="Wingdings 3"/>
        <a:buChar char=""/>
        <a:defRPr kumimoji="0" lang="en-US" sz="1200" kern="1200" smtClean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-19048" y="1"/>
            <a:ext cx="9004013" cy="6644081"/>
            <a:chOff x="-25397" y="0"/>
            <a:chExt cx="12005350" cy="6644081"/>
          </a:xfrm>
        </p:grpSpPr>
        <p:sp useBgFill="1">
          <p:nvSpPr>
            <p:cNvPr id="11" name="Rectangle 10"/>
            <p:cNvSpPr/>
            <p:nvPr/>
          </p:nvSpPr>
          <p:spPr>
            <a:xfrm>
              <a:off x="1" y="0"/>
              <a:ext cx="11979952" cy="6644081"/>
            </a:xfrm>
            <a:prstGeom prst="rect">
              <a:avLst/>
            </a:prstGeom>
            <a:ln>
              <a:noFill/>
            </a:ln>
            <a:effectLst>
              <a:outerShdw blurRad="98425" dist="76200" dir="4380000" algn="tl" rotWithShape="0">
                <a:srgbClr val="000000">
                  <a:alpha val="68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-25397" y="0"/>
              <a:ext cx="11773291" cy="6419514"/>
            </a:xfrm>
            <a:custGeom>
              <a:avLst/>
              <a:gdLst/>
              <a:ahLst/>
              <a:cxnLst/>
              <a:rect l="l" t="t" r="r" b="b"/>
              <a:pathLst>
                <a:path w="11773291" h="6419514">
                  <a:moveTo>
                    <a:pt x="11750059" y="0"/>
                  </a:moveTo>
                  <a:lnTo>
                    <a:pt x="11773291" y="6419514"/>
                  </a:lnTo>
                  <a:lnTo>
                    <a:pt x="0" y="6411047"/>
                  </a:lnTo>
                </a:path>
              </a:pathLst>
            </a:custGeom>
            <a:ln w="82550">
              <a:solidFill>
                <a:schemeClr val="tx1">
                  <a:lumMod val="50000"/>
                  <a:lumOff val="50000"/>
                </a:schemeClr>
              </a:solidFill>
              <a:miter lim="800000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sp>
        <p:sp>
          <p:nvSpPr>
            <p:cNvPr id="13" name="Rectangle 12"/>
            <p:cNvSpPr/>
            <p:nvPr/>
          </p:nvSpPr>
          <p:spPr>
            <a:xfrm>
              <a:off x="1" y="5600215"/>
              <a:ext cx="11706512" cy="780581"/>
            </a:xfrm>
            <a:prstGeom prst="rect">
              <a:avLst/>
            </a:prstGeom>
            <a:gradFill flip="none" rotWithShape="1">
              <a:gsLst>
                <a:gs pos="34000">
                  <a:schemeClr val="accent1"/>
                </a:gs>
                <a:gs pos="100000">
                  <a:schemeClr val="accent1">
                    <a:lumMod val="5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14351" y="685801"/>
            <a:ext cx="7797662" cy="11519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4351" y="2063396"/>
            <a:ext cx="7797662" cy="33111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73562" y="5757334"/>
            <a:ext cx="2838450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4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C35BB1C6-BF8F-4481-8AB2-603A1C8A906A}" type="datetimeFigureOut">
              <a:rPr lang="en-US" dirty="0"/>
              <a:t>1/21/2021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14351" y="5757334"/>
            <a:ext cx="4124789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4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715341" y="5757334"/>
            <a:ext cx="680390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24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69159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25" r:id="rId1"/>
    <p:sldLayoutId id="2147483926" r:id="rId2"/>
    <p:sldLayoutId id="2147483927" r:id="rId3"/>
    <p:sldLayoutId id="2147483928" r:id="rId4"/>
    <p:sldLayoutId id="2147483929" r:id="rId5"/>
    <p:sldLayoutId id="2147483930" r:id="rId6"/>
    <p:sldLayoutId id="2147483931" r:id="rId7"/>
    <p:sldLayoutId id="2147483932" r:id="rId8"/>
    <p:sldLayoutId id="2147483933" r:id="rId9"/>
    <p:sldLayoutId id="2147483934" r:id="rId10"/>
    <p:sldLayoutId id="2147483935" r:id="rId11"/>
    <p:sldLayoutId id="2147483936" r:id="rId12"/>
    <p:sldLayoutId id="2147483937" r:id="rId13"/>
    <p:sldLayoutId id="2147483938" r:id="rId14"/>
    <p:sldLayoutId id="2147483939" r:id="rId15"/>
    <p:sldLayoutId id="2147483940" r:id="rId16"/>
    <p:sldLayoutId id="2147483941" r:id="rId17"/>
  </p:sldLayoutIdLst>
  <p:hf sldNum="0"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4050" kern="1200" cap="all" baseline="0">
          <a:solidFill>
            <a:schemeClr val="accent1"/>
          </a:solidFill>
          <a:effectLst/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120000"/>
        </a:lnSpc>
        <a:spcBef>
          <a:spcPts val="75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5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120000"/>
        </a:lnSpc>
        <a:spcBef>
          <a:spcPts val="375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35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120000"/>
        </a:lnSpc>
        <a:spcBef>
          <a:spcPts val="375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2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120000"/>
        </a:lnSpc>
        <a:spcBef>
          <a:spcPts val="375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05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120000"/>
        </a:lnSpc>
        <a:spcBef>
          <a:spcPts val="375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05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120000"/>
        </a:lnSpc>
        <a:spcBef>
          <a:spcPts val="375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05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120000"/>
        </a:lnSpc>
        <a:spcBef>
          <a:spcPts val="375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05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120000"/>
        </a:lnSpc>
        <a:spcBef>
          <a:spcPts val="375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05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120000"/>
        </a:lnSpc>
        <a:spcBef>
          <a:spcPts val="375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05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>
            <a:extLst>
              <a:ext uri="{FF2B5EF4-FFF2-40B4-BE49-F238E27FC236}">
                <a16:creationId xmlns:a16="http://schemas.microsoft.com/office/drawing/2014/main" id="{6F8D3666-4105-4C69-82C9-EF3E8DBEE8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A9AAF97E-2D54-4ED3-89FE-D89D8E70B56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5D78065F-4506-4E5F-847F-F8F7D2CB982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DD64D6-9745-4864-9B98-273FCB837331}" type="datetimeFigureOut">
              <a:rPr lang="pt-BR" smtClean="0"/>
              <a:pPr/>
              <a:t>21/01/2021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AE238E6F-A88E-456A-AB80-8DF635011D5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36C05F0A-A747-4988-8BDA-0EFAAABE46E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BAE417-92E9-45E7-A5AE-B9827B554647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336740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43" r:id="rId1"/>
    <p:sldLayoutId id="2147483944" r:id="rId2"/>
    <p:sldLayoutId id="2147483945" r:id="rId3"/>
    <p:sldLayoutId id="2147483946" r:id="rId4"/>
    <p:sldLayoutId id="2147483947" r:id="rId5"/>
    <p:sldLayoutId id="2147483948" r:id="rId6"/>
    <p:sldLayoutId id="2147483949" r:id="rId7"/>
    <p:sldLayoutId id="2147483950" r:id="rId8"/>
    <p:sldLayoutId id="2147483951" r:id="rId9"/>
    <p:sldLayoutId id="2147483952" r:id="rId10"/>
    <p:sldLayoutId id="2147483953" r:id="rId11"/>
    <p:sldLayoutId id="2147483954" r:id="rId12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0.jpeg"/><Relationship Id="rId7" Type="http://schemas.openxmlformats.org/officeDocument/2006/relationships/image" Target="../media/image14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3.jpeg"/><Relationship Id="rId5" Type="http://schemas.openxmlformats.org/officeDocument/2006/relationships/image" Target="../media/image12.png"/><Relationship Id="rId4" Type="http://schemas.openxmlformats.org/officeDocument/2006/relationships/image" Target="../media/image11.jpeg"/><Relationship Id="rId9" Type="http://schemas.openxmlformats.org/officeDocument/2006/relationships/image" Target="../media/image16.sv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hyperlink" Target="http://www.sisvisa.pi.gov.br/" TargetMode="External"/><Relationship Id="rId7" Type="http://schemas.openxmlformats.org/officeDocument/2006/relationships/image" Target="../media/image24.jpeg"/><Relationship Id="rId2" Type="http://schemas.openxmlformats.org/officeDocument/2006/relationships/hyperlink" Target="http://www.saude.pi.gov.br/divisa" TargetMode="External"/><Relationship Id="rId1" Type="http://schemas.openxmlformats.org/officeDocument/2006/relationships/slideLayout" Target="../slideLayouts/slideLayout30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hyperlink" Target="mailto:visapiaui@yahoo.com.br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4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ço Reservado para Conteúdo 4">
            <a:extLst>
              <a:ext uri="{FF2B5EF4-FFF2-40B4-BE49-F238E27FC236}">
                <a16:creationId xmlns:a16="http://schemas.microsoft.com/office/drawing/2014/main" id="{F11AC6B6-594E-41D2-AF2D-94B5F7897573}"/>
              </a:ext>
            </a:extLst>
          </p:cNvPr>
          <p:cNvSpPr>
            <a:spLocks noGrp="1"/>
          </p:cNvSpPr>
          <p:nvPr>
            <p:ph sz="quarter" idx="4294967295"/>
          </p:nvPr>
        </p:nvSpPr>
        <p:spPr>
          <a:xfrm>
            <a:off x="292041" y="2228850"/>
            <a:ext cx="8392885" cy="2914650"/>
          </a:xfrm>
          <a:prstGeom prst="rect">
            <a:avLst/>
          </a:prstGeom>
        </p:spPr>
        <p:txBody>
          <a:bodyPr>
            <a:normAutofit fontScale="62500" lnSpcReduction="20000"/>
          </a:bodyPr>
          <a:lstStyle/>
          <a:p>
            <a:pPr marL="240030" indent="-240030" algn="ctr">
              <a:buNone/>
              <a:defRPr/>
            </a:pPr>
            <a:endParaRPr lang="pt-BR" b="1" dirty="0">
              <a:latin typeface="Arial" pitchFamily="34" charset="0"/>
              <a:cs typeface="Arial" pitchFamily="34" charset="0"/>
            </a:endParaRPr>
          </a:p>
          <a:p>
            <a:pPr marL="240030" indent="-240030" algn="ctr">
              <a:buNone/>
              <a:defRPr/>
            </a:pPr>
            <a:endParaRPr lang="pt-BR" b="1" dirty="0">
              <a:latin typeface="Arial" pitchFamily="34" charset="0"/>
              <a:cs typeface="Arial" pitchFamily="34" charset="0"/>
            </a:endParaRPr>
          </a:p>
          <a:p>
            <a:pPr marL="240030" indent="-240030" algn="ctr">
              <a:buNone/>
              <a:defRPr/>
            </a:pPr>
            <a:endParaRPr lang="pt-BR" sz="600" b="1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marL="240030" indent="-240030" algn="ctr">
              <a:buNone/>
              <a:defRPr/>
            </a:pPr>
            <a:endParaRPr lang="pt-BR" sz="600" b="1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marL="0" indent="0" algn="ctr">
              <a:spcBef>
                <a:spcPts val="0"/>
              </a:spcBef>
              <a:buNone/>
              <a:defRPr/>
            </a:pPr>
            <a:r>
              <a:rPr lang="pt-BR" sz="2400" b="1" dirty="0">
                <a:latin typeface="Arial" pitchFamily="34" charset="0"/>
                <a:cs typeface="Arial" pitchFamily="34" charset="0"/>
              </a:rPr>
              <a:t> </a:t>
            </a:r>
          </a:p>
          <a:p>
            <a:pPr marL="0" indent="0" algn="ctr">
              <a:spcBef>
                <a:spcPts val="0"/>
              </a:spcBef>
              <a:buNone/>
              <a:defRPr/>
            </a:pPr>
            <a:endParaRPr lang="pt-BR" sz="2400" b="1" dirty="0">
              <a:latin typeface="Arial" pitchFamily="34" charset="0"/>
              <a:cs typeface="Arial" pitchFamily="34" charset="0"/>
            </a:endParaRPr>
          </a:p>
          <a:p>
            <a:pPr marL="0" indent="0" algn="ctr">
              <a:spcBef>
                <a:spcPts val="0"/>
              </a:spcBef>
              <a:buNone/>
              <a:defRPr/>
            </a:pPr>
            <a:r>
              <a:rPr lang="pt-BR" sz="3825" b="1" dirty="0">
                <a:latin typeface="Arial" pitchFamily="34" charset="0"/>
                <a:cs typeface="Arial" pitchFamily="34" charset="0"/>
              </a:rPr>
              <a:t>REUNIÃO COM OS HOSPITAIS COM LEITOS DE UTI, média complexidade, oncologia e hemodiálise: </a:t>
            </a:r>
          </a:p>
          <a:p>
            <a:pPr marL="0" indent="0" algn="ctr">
              <a:spcBef>
                <a:spcPts val="0"/>
              </a:spcBef>
              <a:buNone/>
              <a:defRPr/>
            </a:pPr>
            <a:r>
              <a:rPr lang="pt-BR" sz="3825" b="1" dirty="0">
                <a:latin typeface="Arial" pitchFamily="34" charset="0"/>
                <a:cs typeface="Arial" pitchFamily="34" charset="0"/>
              </a:rPr>
              <a:t>NOTIVISA e ROI </a:t>
            </a:r>
          </a:p>
          <a:p>
            <a:pPr marL="0" indent="0" algn="ctr">
              <a:buNone/>
              <a:defRPr/>
            </a:pPr>
            <a:endParaRPr lang="pt-BR" sz="2400" b="1" dirty="0">
              <a:latin typeface="Arial" pitchFamily="34" charset="0"/>
              <a:cs typeface="Arial" pitchFamily="34" charset="0"/>
            </a:endParaRPr>
          </a:p>
          <a:p>
            <a:pPr marL="0" indent="0" algn="ctr">
              <a:buNone/>
              <a:defRPr/>
            </a:pPr>
            <a:endParaRPr lang="pt-BR" sz="2400" dirty="0">
              <a:latin typeface="Arial" pitchFamily="34" charset="0"/>
              <a:cs typeface="Arial" pitchFamily="34" charset="0"/>
            </a:endParaRPr>
          </a:p>
          <a:p>
            <a:pPr marL="240030" indent="-240030" algn="r">
              <a:buNone/>
              <a:defRPr/>
            </a:pPr>
            <a:endParaRPr lang="pt-BR" sz="1350" b="1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marL="240030" indent="-240030" algn="r">
              <a:buNone/>
              <a:defRPr/>
            </a:pPr>
            <a:endParaRPr lang="pt-BR" sz="135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51207" name="Imagem 10">
            <a:extLst>
              <a:ext uri="{FF2B5EF4-FFF2-40B4-BE49-F238E27FC236}">
                <a16:creationId xmlns:a16="http://schemas.microsoft.com/office/drawing/2014/main" id="{2C7B1567-288B-4E1A-8C80-C261DEDA24D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41463" y="993056"/>
            <a:ext cx="821888" cy="828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08" name="Imagem 1">
            <a:extLst>
              <a:ext uri="{FF2B5EF4-FFF2-40B4-BE49-F238E27FC236}">
                <a16:creationId xmlns:a16="http://schemas.microsoft.com/office/drawing/2014/main" id="{517D2FF3-5BD6-4F59-8985-A028069B6A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3611" y="901317"/>
            <a:ext cx="821888" cy="9513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CaixaDeTexto 9">
            <a:extLst>
              <a:ext uri="{FF2B5EF4-FFF2-40B4-BE49-F238E27FC236}">
                <a16:creationId xmlns:a16="http://schemas.microsoft.com/office/drawing/2014/main" id="{5C78108A-1C97-45E0-8933-2D431CCB837D}"/>
              </a:ext>
            </a:extLst>
          </p:cNvPr>
          <p:cNvSpPr txBox="1"/>
          <p:nvPr/>
        </p:nvSpPr>
        <p:spPr>
          <a:xfrm>
            <a:off x="1635608" y="1956432"/>
            <a:ext cx="5872785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40030" indent="-240030" algn="ctr" defTabSz="685800">
              <a:defRPr/>
            </a:pPr>
            <a:r>
              <a:rPr lang="pt-BR" sz="135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Governo do Estado do Piauí </a:t>
            </a:r>
          </a:p>
          <a:p>
            <a:pPr marL="240030" indent="-240030" algn="ctr" defTabSz="685800">
              <a:defRPr/>
            </a:pPr>
            <a:r>
              <a:rPr lang="pt-BR" sz="135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Secretaria de Estado da Saúde do Piauí – SESAPI</a:t>
            </a:r>
          </a:p>
          <a:p>
            <a:pPr marL="240030" indent="-240030" algn="ctr" defTabSz="685800">
              <a:defRPr/>
            </a:pPr>
            <a:r>
              <a:rPr lang="pt-BR" sz="135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Superintendência de Atenção Primária à Saúde e Municípios - SUPAT</a:t>
            </a:r>
          </a:p>
          <a:p>
            <a:pPr marL="240030" indent="-240030" algn="ctr" defTabSz="685800">
              <a:defRPr/>
            </a:pPr>
            <a:r>
              <a:rPr lang="pt-BR" sz="135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Diretoria de Vigilância Sanitária do Estado do Piauí - DIVISA</a:t>
            </a:r>
            <a:endParaRPr lang="pt-BR" sz="1350" dirty="0">
              <a:solidFill>
                <a:prstClr val="black"/>
              </a:solidFill>
              <a:latin typeface="Calibri" panose="020F0502020204030204"/>
            </a:endParaRPr>
          </a:p>
        </p:txBody>
      </p:sp>
      <p:pic>
        <p:nvPicPr>
          <p:cNvPr id="11" name="Imagem 10" descr="Logotipo, nome da empresa&#10;&#10;Descrição gerada automaticamente">
            <a:extLst>
              <a:ext uri="{FF2B5EF4-FFF2-40B4-BE49-F238E27FC236}">
                <a16:creationId xmlns:a16="http://schemas.microsoft.com/office/drawing/2014/main" id="{ED000B44-20DD-4492-8DA7-81D31A16C48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4766" y="993056"/>
            <a:ext cx="1360737" cy="830740"/>
          </a:xfrm>
          <a:prstGeom prst="rect">
            <a:avLst/>
          </a:prstGeom>
        </p:spPr>
      </p:pic>
      <p:pic>
        <p:nvPicPr>
          <p:cNvPr id="12" name="Picture 2" descr="Logo saude horizontal">
            <a:extLst>
              <a:ext uri="{FF2B5EF4-FFF2-40B4-BE49-F238E27FC236}">
                <a16:creationId xmlns:a16="http://schemas.microsoft.com/office/drawing/2014/main" id="{07F37001-05C4-4C11-9BD6-C4E3B2EF25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488483" y="1131816"/>
            <a:ext cx="1943454" cy="5804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>
            <a:extLst>
              <a:ext uri="{FF2B5EF4-FFF2-40B4-BE49-F238E27FC236}">
                <a16:creationId xmlns:a16="http://schemas.microsoft.com/office/drawing/2014/main" id="{87CE9CED-A0FF-4947-B9E2-79A9F581A7A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0389" y="933537"/>
            <a:ext cx="1538379" cy="951310"/>
          </a:xfrm>
          <a:prstGeom prst="rect">
            <a:avLst/>
          </a:prstGeom>
          <a:noFill/>
        </p:spPr>
      </p:pic>
      <p:pic>
        <p:nvPicPr>
          <p:cNvPr id="14" name="Picture 4" descr="Logo sus">
            <a:extLst>
              <a:ext uri="{FF2B5EF4-FFF2-40B4-BE49-F238E27FC236}">
                <a16:creationId xmlns:a16="http://schemas.microsoft.com/office/drawing/2014/main" id="{9E53A4D8-6564-4F1B-A0EA-A2C946BBDC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57800" y="1093232"/>
            <a:ext cx="1053851" cy="5507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Gráfico 14" descr="Lupa com preenchimento sólido">
            <a:extLst>
              <a:ext uri="{FF2B5EF4-FFF2-40B4-BE49-F238E27FC236}">
                <a16:creationId xmlns:a16="http://schemas.microsoft.com/office/drawing/2014/main" id="{0A46571F-23B4-4BB7-B0A4-C092A37A24F2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3832506" y="4451173"/>
            <a:ext cx="1606649" cy="1704086"/>
          </a:xfrm>
          <a:prstGeom prst="rect">
            <a:avLst/>
          </a:prstGeom>
        </p:spPr>
      </p:pic>
      <p:sp>
        <p:nvSpPr>
          <p:cNvPr id="16" name="CaixaDeTexto 15">
            <a:extLst>
              <a:ext uri="{FF2B5EF4-FFF2-40B4-BE49-F238E27FC236}">
                <a16:creationId xmlns:a16="http://schemas.microsoft.com/office/drawing/2014/main" id="{D0A1C08D-AC44-4787-B300-934BB3F4A06B}"/>
              </a:ext>
            </a:extLst>
          </p:cNvPr>
          <p:cNvSpPr txBox="1"/>
          <p:nvPr/>
        </p:nvSpPr>
        <p:spPr>
          <a:xfrm>
            <a:off x="2202482" y="4901568"/>
            <a:ext cx="4572000" cy="4247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685800">
              <a:lnSpc>
                <a:spcPct val="90000"/>
              </a:lnSpc>
              <a:spcBef>
                <a:spcPts val="750"/>
              </a:spcBef>
              <a:defRPr/>
            </a:pPr>
            <a:r>
              <a:rPr lang="pt-BR" sz="24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2021</a:t>
            </a:r>
            <a:endParaRPr lang="pt-BR" sz="24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8952320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540296"/>
          </a:xfrm>
        </p:spPr>
        <p:txBody>
          <a:bodyPr>
            <a:normAutofit fontScale="90000"/>
          </a:bodyPr>
          <a:lstStyle/>
          <a:p>
            <a:endParaRPr lang="pt-BR" dirty="0"/>
          </a:p>
        </p:txBody>
      </p:sp>
      <p:pic>
        <p:nvPicPr>
          <p:cNvPr id="4" name="Espaço Reservado para Conteúdo 3"/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1043608" y="1340768"/>
            <a:ext cx="6840760" cy="360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870446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RESULTADOS</a:t>
            </a:r>
          </a:p>
        </p:txBody>
      </p:sp>
      <p:pic>
        <p:nvPicPr>
          <p:cNvPr id="4" name="image5.png"/>
          <p:cNvPicPr>
            <a:picLocks noGrp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323528" y="1340768"/>
            <a:ext cx="8496944" cy="49685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557132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sz="2400" dirty="0"/>
              <a:t>        Como utilizar os instrumentos disponibilizados?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5090120"/>
          </a:xfrm>
        </p:spPr>
        <p:txBody>
          <a:bodyPr>
            <a:noAutofit/>
          </a:bodyPr>
          <a:lstStyle/>
          <a:p>
            <a:pPr algn="just"/>
            <a:r>
              <a:rPr lang="pt-BR" sz="2000" dirty="0"/>
              <a:t>Imprimir o ROI correspondente: CC, UTI, Diálise ou CME;</a:t>
            </a:r>
          </a:p>
          <a:p>
            <a:pPr marL="0" indent="0" algn="just">
              <a:buNone/>
            </a:pPr>
            <a:r>
              <a:rPr lang="pt-BR" sz="2000" dirty="0"/>
              <a:t>• Realizar a aplicação do ROI no serviço a ser inspecionado:</a:t>
            </a:r>
          </a:p>
          <a:p>
            <a:pPr algn="just">
              <a:buFont typeface="Wingdings" pitchFamily="2" charset="2"/>
              <a:buChar char="ü"/>
            </a:pPr>
            <a:r>
              <a:rPr lang="pt-BR" sz="2000" dirty="0"/>
              <a:t>    para cada indicador (linha), escolher a coluna que melhor descreve a situação encontrada no serviço e observar a nota a ela atribuída (0 a 5);</a:t>
            </a:r>
          </a:p>
          <a:p>
            <a:pPr algn="just">
              <a:buFont typeface="Wingdings" pitchFamily="2" charset="2"/>
              <a:buChar char="ü"/>
            </a:pPr>
            <a:r>
              <a:rPr lang="pt-BR" sz="2000" dirty="0"/>
              <a:t>caso o indicador não guarde nenhuma coerência com a situação encontrada (</a:t>
            </a:r>
            <a:r>
              <a:rPr lang="pt-BR" sz="2000" dirty="0" err="1"/>
              <a:t>ex</a:t>
            </a:r>
            <a:r>
              <a:rPr lang="pt-BR" sz="2000" dirty="0"/>
              <a:t>: uma CME que não realiza esterilização por ciclo flash), não selecionar nenhuma coluna e anotar “não se aplica” (NA). Nesse caso, o indicador não entrará no cálculo do risco potencial.</a:t>
            </a:r>
          </a:p>
          <a:p>
            <a:pPr algn="just">
              <a:buFont typeface="Wingdings" pitchFamily="2" charset="2"/>
              <a:buChar char="ü"/>
            </a:pPr>
            <a:r>
              <a:rPr lang="pt-BR" sz="2000" dirty="0"/>
              <a:t>Abrir a planilha em Excel correspondente ao ROI e ao serviço (CC, UTI, Diálise ou CME) e transcrever as respostas de cada indicador (notas 0 a 5 ou NA).</a:t>
            </a:r>
          </a:p>
          <a:p>
            <a:pPr algn="just">
              <a:buFont typeface="Wingdings" pitchFamily="2" charset="2"/>
              <a:buChar char="ü"/>
            </a:pPr>
            <a:r>
              <a:rPr lang="pt-BR" sz="2000" dirty="0"/>
              <a:t>a planilha possui uma programação para o cálculo do valor do risco potencial. </a:t>
            </a:r>
          </a:p>
        </p:txBody>
      </p:sp>
    </p:spTree>
    <p:extLst>
      <p:ext uri="{BB962C8B-B14F-4D97-AF65-F5344CB8AC3E}">
        <p14:creationId xmlns:p14="http://schemas.microsoft.com/office/powerpoint/2010/main" val="52978764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/>
              <a:t>Histórico do Projeto –  </a:t>
            </a:r>
            <a:br>
              <a:rPr lang="pt-BR" dirty="0"/>
            </a:br>
            <a:r>
              <a:rPr lang="pt-BR" dirty="0"/>
              <a:t>O que já foi feito pela ANVISA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pt-BR" dirty="0"/>
              <a:t>3 Oficinas Regionais, entre Jan e </a:t>
            </a:r>
            <a:r>
              <a:rPr lang="pt-BR" dirty="0" err="1"/>
              <a:t>Fev</a:t>
            </a:r>
            <a:r>
              <a:rPr lang="pt-BR" dirty="0"/>
              <a:t>/2020, com a participação dos 26 estados e do DF;</a:t>
            </a:r>
          </a:p>
          <a:p>
            <a:r>
              <a:rPr lang="pt-BR" dirty="0"/>
              <a:t>Diagnóstico junto às Visa sobre as ações de inspeção sanitária;</a:t>
            </a:r>
          </a:p>
          <a:p>
            <a:r>
              <a:rPr lang="pt-BR" dirty="0"/>
              <a:t>Realização de videoconferências com pontos focais das Visa estaduais;</a:t>
            </a:r>
          </a:p>
          <a:p>
            <a:r>
              <a:rPr lang="pt-BR" dirty="0"/>
              <a:t>Concordância sobre a metodologia de eleição (MARP®) por 100% das Visa estaduais;</a:t>
            </a:r>
          </a:p>
          <a:p>
            <a:r>
              <a:rPr lang="pt-BR" dirty="0"/>
              <a:t>Elaboração de Roteiros Objetivos de Inspeção (ROI) para: diálise, centro cirúrgico, UTI e CME;</a:t>
            </a:r>
          </a:p>
        </p:txBody>
      </p:sp>
    </p:spTree>
    <p:extLst>
      <p:ext uri="{BB962C8B-B14F-4D97-AF65-F5344CB8AC3E}">
        <p14:creationId xmlns:p14="http://schemas.microsoft.com/office/powerpoint/2010/main" val="46509544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Cont.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algn="just"/>
            <a:r>
              <a:rPr lang="pt-BR" sz="2000" dirty="0"/>
              <a:t>19 estados foram além do exercício prático e fizeram contribuições reais para harmonização dos ROI. Trata-se de sugestões relacionadas à correção, exclusão, necessidade de melhor clareza, alteração ou inclusão de determinados itens nos roteiros. No total, foram recebidas 430 sugestões, relacionadas aos 4 ROI;</a:t>
            </a:r>
          </a:p>
          <a:p>
            <a:pPr algn="just"/>
            <a:r>
              <a:rPr lang="pt-BR" sz="2000" dirty="0"/>
              <a:t>Com o excelente nível de participação alcançado, os roteiros atuais refletem, de fato, a harmonização esperada. No total, foram modificados: 80% dos indicadores de UTI, 65% dos de CME, 85% dos de Centro Cirúrgico e 89% dos indicadores de diálise;</a:t>
            </a:r>
          </a:p>
          <a:p>
            <a:pPr algn="just"/>
            <a:r>
              <a:rPr lang="pt-BR" sz="2000" dirty="0"/>
              <a:t>O MARP® e os métodos utilizados (reuniões frequentes, disponibilização de canais para dúvidas, realização de teste prático dos ROI...) têm se mostrado efetivos para a execução das ações e o alcance dos objetivos do projeto.</a:t>
            </a:r>
          </a:p>
        </p:txBody>
      </p:sp>
    </p:spTree>
    <p:extLst>
      <p:ext uri="{BB962C8B-B14F-4D97-AF65-F5344CB8AC3E}">
        <p14:creationId xmlns:p14="http://schemas.microsoft.com/office/powerpoint/2010/main" val="185893806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/>
              <a:t>Histórico do Projeto –  </a:t>
            </a:r>
            <a:br>
              <a:rPr lang="pt-BR" dirty="0"/>
            </a:br>
            <a:r>
              <a:rPr lang="pt-BR" dirty="0"/>
              <a:t>O que já foi feito pela DIVISA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algn="just"/>
            <a:r>
              <a:rPr lang="pt-BR" dirty="0"/>
              <a:t>Criação de um grupo de </a:t>
            </a:r>
            <a:r>
              <a:rPr lang="pt-BR" dirty="0" err="1"/>
              <a:t>watshApp</a:t>
            </a:r>
            <a:r>
              <a:rPr lang="pt-BR" dirty="0"/>
              <a:t> com os  Técnicos da DIVISA;</a:t>
            </a:r>
          </a:p>
          <a:p>
            <a:pPr algn="just"/>
            <a:r>
              <a:rPr lang="pt-BR" dirty="0"/>
              <a:t>Orientação quanto ao preenchimento dos instrumentos a serem utilizados;</a:t>
            </a:r>
          </a:p>
          <a:p>
            <a:pPr algn="just"/>
            <a:r>
              <a:rPr lang="pt-BR" dirty="0"/>
              <a:t>Divisão dos grupos de trabalho para aplicação dos ROI e seleção dos relatórios;</a:t>
            </a:r>
          </a:p>
          <a:p>
            <a:pPr algn="just"/>
            <a:r>
              <a:rPr lang="pt-BR" dirty="0"/>
              <a:t>Aplicação dos ROIS através dos relatórios;</a:t>
            </a:r>
          </a:p>
          <a:p>
            <a:pPr algn="just"/>
            <a:r>
              <a:rPr lang="pt-BR" dirty="0"/>
              <a:t>Consolidação dos ROIS pelos pontos focais e envio à ANVISA;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55650247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Título 1">
            <a:extLst>
              <a:ext uri="{FF2B5EF4-FFF2-40B4-BE49-F238E27FC236}">
                <a16:creationId xmlns:a16="http://schemas.microsoft.com/office/drawing/2014/main" id="{0EFB0FEA-BF62-46EF-A422-BAFB6D5FB9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9592" y="911239"/>
            <a:ext cx="7549592" cy="586274"/>
          </a:xfrm>
        </p:spPr>
        <p:txBody>
          <a:bodyPr anchor="b">
            <a:normAutofit/>
          </a:bodyPr>
          <a:lstStyle/>
          <a:p>
            <a:pPr algn="ctr"/>
            <a:r>
              <a:rPr lang="pt-BR" altLang="pt-BR" sz="3600" b="1" dirty="0">
                <a:latin typeface="Arial" panose="020B0604020202020204" pitchFamily="34" charset="0"/>
                <a:cs typeface="Arial" panose="020B0604020202020204" pitchFamily="34" charset="0"/>
              </a:rPr>
              <a:t>CANAIS DE COMUNICAÇÃO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654EA562-B940-403A-BDAE-191C7A9C631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47707" y="2098596"/>
            <a:ext cx="4564477" cy="2693481"/>
          </a:xfrm>
        </p:spPr>
        <p:txBody>
          <a:bodyPr anchor="ctr">
            <a:noAutofit/>
          </a:bodyPr>
          <a:lstStyle/>
          <a:p>
            <a:pPr marL="0" indent="0" algn="just">
              <a:buClr>
                <a:srgbClr val="6ADEFF"/>
              </a:buClr>
              <a:buNone/>
              <a:defRPr/>
            </a:pPr>
            <a:r>
              <a:rPr lang="pt-BR" sz="1875" dirty="0">
                <a:latin typeface="Arial" panose="020B0604020202020204" pitchFamily="34" charset="0"/>
                <a:cs typeface="Arial" panose="020B0604020202020204" pitchFamily="34" charset="0"/>
              </a:rPr>
              <a:t>Endereço: Rua 19 de Novembro, 1865, Bairro: Primavera, Teresina - Piauí</a:t>
            </a:r>
          </a:p>
          <a:p>
            <a:pPr marL="240030" indent="-240030" algn="just">
              <a:buClr>
                <a:srgbClr val="6ADEFF"/>
              </a:buClr>
              <a:buNone/>
              <a:defRPr/>
            </a:pPr>
            <a:r>
              <a:rPr lang="pt-BR" sz="1875" dirty="0">
                <a:latin typeface="Arial" panose="020B0604020202020204" pitchFamily="34" charset="0"/>
                <a:cs typeface="Arial" panose="020B0604020202020204" pitchFamily="34" charset="0"/>
              </a:rPr>
              <a:t>Fone: (86) 3216-3662 / 3216-3664  </a:t>
            </a:r>
          </a:p>
          <a:p>
            <a:pPr marL="240030" indent="-240030" algn="just">
              <a:buClr>
                <a:srgbClr val="6ADEFF"/>
              </a:buClr>
              <a:buNone/>
              <a:defRPr/>
            </a:pPr>
            <a:r>
              <a:rPr lang="pt-BR" sz="1875" dirty="0">
                <a:latin typeface="Arial" panose="020B0604020202020204" pitchFamily="34" charset="0"/>
                <a:cs typeface="Arial" panose="020B0604020202020204" pitchFamily="34" charset="0"/>
              </a:rPr>
              <a:t>Homepage: </a:t>
            </a:r>
            <a:r>
              <a:rPr lang="pt-BR" sz="1875" b="1" dirty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www.saude.pi.gov.br/divisa</a:t>
            </a:r>
            <a:endParaRPr lang="pt-BR" sz="1875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40030" indent="-240030" algn="just">
              <a:buClr>
                <a:srgbClr val="6ADEFF"/>
              </a:buClr>
              <a:buNone/>
              <a:defRPr/>
            </a:pPr>
            <a:r>
              <a:rPr lang="pt-BR" sz="1875" dirty="0">
                <a:latin typeface="Arial" panose="020B0604020202020204" pitchFamily="34" charset="0"/>
                <a:cs typeface="Arial" panose="020B0604020202020204" pitchFamily="34" charset="0"/>
              </a:rPr>
              <a:t>SISVISA: </a:t>
            </a:r>
            <a:r>
              <a:rPr lang="pt-BR" sz="1875" b="1" dirty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www.sisvisa.pi.gov.br</a:t>
            </a:r>
            <a:r>
              <a:rPr lang="pt-BR" sz="1875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240030" indent="-240030" algn="just">
              <a:buClr>
                <a:srgbClr val="6ADEFF"/>
              </a:buClr>
              <a:buNone/>
              <a:defRPr/>
            </a:pPr>
            <a:r>
              <a:rPr lang="pt-BR" sz="1875" dirty="0">
                <a:latin typeface="Arial" panose="020B0604020202020204" pitchFamily="34" charset="0"/>
                <a:cs typeface="Arial" panose="020B0604020202020204" pitchFamily="34" charset="0"/>
              </a:rPr>
              <a:t>E-mail: </a:t>
            </a:r>
            <a:r>
              <a:rPr lang="pt-BR" sz="1875" b="1" dirty="0"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visapiaui@yahoo.com.br</a:t>
            </a:r>
            <a:endParaRPr lang="pt-BR" sz="1875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40030" indent="-240030" algn="just">
              <a:buClr>
                <a:srgbClr val="6ADEFF"/>
              </a:buClr>
              <a:buNone/>
              <a:defRPr/>
            </a:pPr>
            <a:r>
              <a:rPr lang="pt-BR" sz="1875" dirty="0">
                <a:latin typeface="Arial" panose="020B0604020202020204" pitchFamily="34" charset="0"/>
                <a:cs typeface="Arial" panose="020B0604020202020204" pitchFamily="34" charset="0"/>
              </a:rPr>
              <a:t>@vigilanciasanitaria_pi</a:t>
            </a:r>
          </a:p>
          <a:p>
            <a:pPr marL="240030" indent="-240030" algn="just">
              <a:buClr>
                <a:srgbClr val="6ADEFF"/>
              </a:buClr>
              <a:buNone/>
              <a:defRPr/>
            </a:pPr>
            <a:endParaRPr lang="pt-BR" sz="15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40030" indent="-240030" algn="just">
              <a:buClr>
                <a:srgbClr val="6ADEFF"/>
              </a:buClr>
              <a:buNone/>
              <a:defRPr/>
            </a:pPr>
            <a:endParaRPr lang="pt-BR" sz="15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Imagem 5" descr="Uma imagem contendo texto, desenho&#10;&#10;Descrição gerada automaticamente">
            <a:extLst>
              <a:ext uri="{FF2B5EF4-FFF2-40B4-BE49-F238E27FC236}">
                <a16:creationId xmlns:a16="http://schemas.microsoft.com/office/drawing/2014/main" id="{F10BCA7D-803B-44D6-854A-C335A275BBEF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848" y="2098597"/>
            <a:ext cx="3695255" cy="3555028"/>
          </a:xfrm>
          <a:prstGeom prst="rect">
            <a:avLst/>
          </a:prstGeom>
        </p:spPr>
      </p:pic>
      <p:pic>
        <p:nvPicPr>
          <p:cNvPr id="1026" name="Picture 2" descr="Tudo sobre Instagram - História e Notícias - Canaltech">
            <a:extLst>
              <a:ext uri="{FF2B5EF4-FFF2-40B4-BE49-F238E27FC236}">
                <a16:creationId xmlns:a16="http://schemas.microsoft.com/office/drawing/2014/main" id="{F8A570AF-2CA1-4140-BA60-4DD6BC8C2E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87127" y="4227073"/>
            <a:ext cx="260580" cy="2605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Arroba - Símbolos">
            <a:extLst>
              <a:ext uri="{FF2B5EF4-FFF2-40B4-BE49-F238E27FC236}">
                <a16:creationId xmlns:a16="http://schemas.microsoft.com/office/drawing/2014/main" id="{1EDA0AFD-7423-4B18-BD26-AAC6FA4D1A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27493" y="3813932"/>
            <a:ext cx="320214" cy="2906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Portal da Saúde - Secretaria de Estado da Saúde do Piauí">
            <a:extLst>
              <a:ext uri="{FF2B5EF4-FFF2-40B4-BE49-F238E27FC236}">
                <a16:creationId xmlns:a16="http://schemas.microsoft.com/office/drawing/2014/main" id="{80F8DAC0-D9E7-414C-820E-F4583DC902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95343" y="5022947"/>
            <a:ext cx="3695255" cy="9238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836861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dirty="0"/>
              <a:t>Roteiro Objetivo de Inspeção- ROI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>
          <a:xfrm>
            <a:off x="457199" y="2132856"/>
            <a:ext cx="8446404" cy="4536504"/>
          </a:xfrm>
        </p:spPr>
        <p:txBody>
          <a:bodyPr/>
          <a:lstStyle/>
          <a:p>
            <a:pPr marL="109728" indent="0">
              <a:buNone/>
            </a:pPr>
            <a:r>
              <a:rPr lang="pt-BR" dirty="0"/>
              <a:t>Projeto Nacional de Harmonização das Ações de Inspeção Sanitária em Serviços de Saúde e de Interesse para a Saúde</a:t>
            </a:r>
          </a:p>
          <a:p>
            <a:endParaRPr lang="pt-BR" dirty="0"/>
          </a:p>
          <a:p>
            <a:pPr marL="109728" indent="0">
              <a:buNone/>
            </a:pPr>
            <a:endParaRPr lang="pt-BR" dirty="0"/>
          </a:p>
          <a:p>
            <a:pPr marL="109728" indent="0">
              <a:buNone/>
            </a:pPr>
            <a:endParaRPr lang="pt-BR" sz="2400" dirty="0"/>
          </a:p>
          <a:p>
            <a:pPr marL="109728" indent="0">
              <a:buNone/>
            </a:pPr>
            <a:endParaRPr lang="pt-BR" sz="2400" dirty="0"/>
          </a:p>
          <a:p>
            <a:pPr marL="109728" indent="0">
              <a:buNone/>
            </a:pPr>
            <a:r>
              <a:rPr lang="pt-BR" sz="2400" dirty="0"/>
              <a:t>Gerencia de Controle de Estabelecimentos de Saúde-GCES</a:t>
            </a:r>
          </a:p>
          <a:p>
            <a:pPr marL="109728" indent="0" algn="ctr">
              <a:buNone/>
            </a:pPr>
            <a:r>
              <a:rPr lang="pt-BR" sz="2000" dirty="0"/>
              <a:t>Teresina,  Janeiro de 2021</a:t>
            </a: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DD89EC6E-F7B9-4253-917E-03F6F430EFF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8305" y="3789040"/>
            <a:ext cx="1595298" cy="892022"/>
          </a:xfrm>
          <a:prstGeom prst="rect">
            <a:avLst/>
          </a:prstGeom>
        </p:spPr>
      </p:pic>
      <p:pic>
        <p:nvPicPr>
          <p:cNvPr id="6" name="Imagem 5" descr="GF MS Anvisa SUS periodo eleioral2.jpg">
            <a:extLst>
              <a:ext uri="{FF2B5EF4-FFF2-40B4-BE49-F238E27FC236}">
                <a16:creationId xmlns:a16="http://schemas.microsoft.com/office/drawing/2014/main" id="{1B1C1AE6-9075-4C1B-8A98-A6800F9919B4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/>
          <a:srcRect l="17784" t="-1" r="30595" b="-19859"/>
          <a:stretch/>
        </p:blipFill>
        <p:spPr>
          <a:xfrm>
            <a:off x="3491880" y="5877273"/>
            <a:ext cx="2304256" cy="576061"/>
          </a:xfrm>
          <a:prstGeom prst="rect">
            <a:avLst/>
          </a:prstGeom>
        </p:spPr>
      </p:pic>
      <p:pic>
        <p:nvPicPr>
          <p:cNvPr id="7" name="Picture 4" descr="Logo sus">
            <a:extLst>
              <a:ext uri="{FF2B5EF4-FFF2-40B4-BE49-F238E27FC236}">
                <a16:creationId xmlns:a16="http://schemas.microsoft.com/office/drawing/2014/main" id="{023EDA72-6D6D-43A0-9131-2E934B749E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39552" y="5744272"/>
            <a:ext cx="2036042" cy="554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Logo saude horizontal">
            <a:extLst>
              <a:ext uri="{FF2B5EF4-FFF2-40B4-BE49-F238E27FC236}">
                <a16:creationId xmlns:a16="http://schemas.microsoft.com/office/drawing/2014/main" id="{DC453DC5-2A48-4EF9-9468-1D130FA3F64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264188" y="5677804"/>
            <a:ext cx="2340259" cy="6418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6904073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>
          <a:xfrm>
            <a:off x="457200" y="476672"/>
            <a:ext cx="8229600" cy="648072"/>
          </a:xfrm>
        </p:spPr>
        <p:txBody>
          <a:bodyPr>
            <a:noAutofit/>
          </a:bodyPr>
          <a:lstStyle/>
          <a:p>
            <a:r>
              <a:rPr lang="pt-BR" sz="2000" dirty="0"/>
              <a:t>Projeto Nacional de Harmonização das Ações de Inspeção</a:t>
            </a:r>
            <a:br>
              <a:rPr lang="pt-BR" sz="2000" dirty="0"/>
            </a:br>
            <a:r>
              <a:rPr lang="pt-BR" sz="2000" dirty="0"/>
              <a:t>Sanitária em Serviços de Saúde e de Interesse para a Saúde</a:t>
            </a:r>
          </a:p>
        </p:txBody>
      </p:sp>
      <p:sp>
        <p:nvSpPr>
          <p:cNvPr id="5" name="Espaço Reservado para Conteúdo 4"/>
          <p:cNvSpPr>
            <a:spLocks noGrp="1"/>
          </p:cNvSpPr>
          <p:nvPr>
            <p:ph sz="quarter" idx="1"/>
          </p:nvPr>
        </p:nvSpPr>
        <p:spPr>
          <a:xfrm>
            <a:off x="395536" y="1700808"/>
            <a:ext cx="8229600" cy="4958011"/>
          </a:xfrm>
        </p:spPr>
        <p:txBody>
          <a:bodyPr>
            <a:normAutofit/>
          </a:bodyPr>
          <a:lstStyle/>
          <a:p>
            <a:r>
              <a:rPr lang="pt-BR" dirty="0"/>
              <a:t>Objetivo do Projeto:</a:t>
            </a:r>
          </a:p>
          <a:p>
            <a:pPr algn="just">
              <a:buFont typeface="Arial" pitchFamily="34" charset="0"/>
              <a:buChar char="•"/>
            </a:pPr>
            <a:r>
              <a:rPr lang="pt-BR" dirty="0"/>
              <a:t>Harmonizar os processos de inspeção e fiscalização em Serviços de Saúde e de Interesse para a Saúde, realizados pelo SNVS e focados no gerenciamento de risco e benefício.</a:t>
            </a:r>
          </a:p>
          <a:p>
            <a:pPr algn="just">
              <a:buFont typeface="Arial" pitchFamily="34" charset="0"/>
              <a:buChar char="•"/>
            </a:pPr>
            <a:r>
              <a:rPr lang="pt-BR" dirty="0"/>
              <a:t>A inspeção sanitária é umas das atribuições da vigilância sanitária, possibilitando verificar o cumprimento das Boas Práticas de Funcionamento e demais determinações previstas na legislação sanitária vigente, de forma a minimizar os riscos à saúde individual e coletiva com práticas que possam melhorar a qualidade dos serviços.</a:t>
            </a:r>
          </a:p>
        </p:txBody>
      </p:sp>
    </p:spTree>
    <p:extLst>
      <p:ext uri="{BB962C8B-B14F-4D97-AF65-F5344CB8AC3E}">
        <p14:creationId xmlns:p14="http://schemas.microsoft.com/office/powerpoint/2010/main" val="173564187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/>
              <a:t>               MARP® - A Metodologia Escolhida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10000"/>
          </a:bodyPr>
          <a:lstStyle/>
          <a:p>
            <a:pPr algn="just">
              <a:buFont typeface="Wingdings" pitchFamily="2" charset="2"/>
              <a:buChar char="Ø"/>
            </a:pPr>
            <a:r>
              <a:rPr lang="pt-BR" dirty="0"/>
              <a:t>Desenvolvido pelo Prof. Marcus Navarro, do IFBA;</a:t>
            </a:r>
          </a:p>
          <a:p>
            <a:pPr marL="0" indent="0" algn="just">
              <a:buNone/>
            </a:pPr>
            <a:endParaRPr lang="pt-BR" dirty="0"/>
          </a:p>
          <a:p>
            <a:pPr algn="just">
              <a:buFont typeface="Wingdings" pitchFamily="2" charset="2"/>
              <a:buChar char="Ø"/>
            </a:pPr>
            <a:r>
              <a:rPr lang="pt-BR" dirty="0"/>
              <a:t>Vantagens em relação a outros métodos analisados:</a:t>
            </a:r>
          </a:p>
          <a:p>
            <a:pPr algn="just">
              <a:buFont typeface="Arial" pitchFamily="34" charset="0"/>
              <a:buChar char="•"/>
            </a:pPr>
            <a:r>
              <a:rPr lang="pt-BR" dirty="0"/>
              <a:t>Versatilidade, mostrando relativa simplicidade na sua adaptação para os diversos serviços de saúde e de interesse para a saúde; roteiro com múltiplas respostas; modelo já validado em diversas áreas temáticas; experiência de utilização na </a:t>
            </a:r>
            <a:r>
              <a:rPr lang="pt-BR" dirty="0" err="1"/>
              <a:t>Visa-SC</a:t>
            </a:r>
            <a:r>
              <a:rPr lang="pt-BR" dirty="0"/>
              <a:t>, que avalia positivamente o método; avaliação por ambiente, possibilitando identificar problemas específicos.</a:t>
            </a:r>
          </a:p>
          <a:p>
            <a:pPr algn="just">
              <a:buFont typeface="Arial" pitchFamily="34" charset="0"/>
              <a:buChar char="•"/>
            </a:pPr>
            <a:endParaRPr lang="pt-BR" dirty="0"/>
          </a:p>
          <a:p>
            <a:pPr marL="0" indent="0" algn="just">
              <a:buNone/>
            </a:pPr>
            <a:endParaRPr lang="pt-BR" sz="1200" dirty="0"/>
          </a:p>
          <a:p>
            <a:pPr marL="0" indent="0" algn="just">
              <a:buNone/>
            </a:pPr>
            <a:endParaRPr lang="pt-BR" sz="1200" dirty="0"/>
          </a:p>
          <a:p>
            <a:pPr marL="0" indent="0" algn="just">
              <a:buNone/>
            </a:pPr>
            <a:endParaRPr lang="pt-BR" sz="1200" dirty="0"/>
          </a:p>
          <a:p>
            <a:pPr marL="0" indent="0" algn="just">
              <a:buNone/>
            </a:pPr>
            <a:r>
              <a:rPr lang="pt-BR" sz="1200" dirty="0"/>
              <a:t>MARP®: Modelo de Avaliação de Risco Potencial</a:t>
            </a:r>
          </a:p>
        </p:txBody>
      </p:sp>
    </p:spTree>
    <p:extLst>
      <p:ext uri="{BB962C8B-B14F-4D97-AF65-F5344CB8AC3E}">
        <p14:creationId xmlns:p14="http://schemas.microsoft.com/office/powerpoint/2010/main" val="330196390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 dirty="0"/>
              <a:t>                                          Importância!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85000" lnSpcReduction="20000"/>
          </a:bodyPr>
          <a:lstStyle/>
          <a:p>
            <a:pPr marL="0" indent="0" algn="just">
              <a:buNone/>
            </a:pPr>
            <a:r>
              <a:rPr lang="pt-BR" dirty="0"/>
              <a:t>                                               </a:t>
            </a:r>
          </a:p>
          <a:p>
            <a:pPr marL="0" indent="0" algn="just">
              <a:buNone/>
            </a:pPr>
            <a:r>
              <a:rPr lang="pt-BR" sz="2800" dirty="0"/>
              <a:t>Afinal por que harmonizar</a:t>
            </a:r>
            <a:r>
              <a:rPr lang="pt-BR" dirty="0"/>
              <a:t>?</a:t>
            </a:r>
          </a:p>
          <a:p>
            <a:pPr marL="0" indent="0" algn="just">
              <a:buNone/>
            </a:pPr>
            <a:endParaRPr lang="pt-BR" dirty="0"/>
          </a:p>
          <a:p>
            <a:pPr algn="just">
              <a:buFont typeface="Wingdings" pitchFamily="2" charset="2"/>
              <a:buChar char="Ø"/>
            </a:pPr>
            <a:r>
              <a:rPr lang="pt-BR" dirty="0"/>
              <a:t>A utilização dos </a:t>
            </a:r>
            <a:r>
              <a:rPr lang="pt-BR" dirty="0" err="1"/>
              <a:t>ROIs</a:t>
            </a:r>
            <a:r>
              <a:rPr lang="pt-BR" dirty="0"/>
              <a:t> em todo o SNVS, permitirá:</a:t>
            </a:r>
          </a:p>
          <a:p>
            <a:pPr algn="just">
              <a:buFont typeface="Arial" pitchFamily="34" charset="0"/>
              <a:buChar char="•"/>
            </a:pPr>
            <a:r>
              <a:rPr lang="pt-BR" dirty="0"/>
              <a:t>reduzir a subjetividade nas ações de Visa em Serviços de Saúde e de Interesse para a Saúde;</a:t>
            </a:r>
          </a:p>
          <a:p>
            <a:pPr algn="just">
              <a:buFont typeface="Arial" pitchFamily="34" charset="0"/>
              <a:buChar char="•"/>
            </a:pPr>
            <a:r>
              <a:rPr lang="pt-BR" dirty="0"/>
              <a:t>o auxílio no processo de tomada de decisão do SNVS;</a:t>
            </a:r>
          </a:p>
          <a:p>
            <a:pPr algn="just">
              <a:buFont typeface="Arial" pitchFamily="34" charset="0"/>
              <a:buChar char="•"/>
            </a:pPr>
            <a:r>
              <a:rPr lang="pt-BR" dirty="0"/>
              <a:t>uma melhor orientação do trabalho regulatório da GGTES/Anvisa, baseado em dados nacionais sobre risco sanitário;</a:t>
            </a:r>
          </a:p>
          <a:p>
            <a:pPr algn="just">
              <a:buFont typeface="Arial" pitchFamily="34" charset="0"/>
              <a:buChar char="•"/>
            </a:pPr>
            <a:r>
              <a:rPr lang="pt-BR" sz="2800" dirty="0"/>
              <a:t>melhorar a reprodutibilidade e a transparência dos processos de inspeção;</a:t>
            </a:r>
          </a:p>
          <a:p>
            <a:pPr algn="just">
              <a:buFont typeface="Arial" pitchFamily="34" charset="0"/>
              <a:buChar char="•"/>
            </a:pPr>
            <a:r>
              <a:rPr lang="pt-BR" sz="2800" dirty="0"/>
              <a:t>possibilitar a </a:t>
            </a:r>
            <a:r>
              <a:rPr lang="pt-BR" sz="2800" dirty="0" err="1"/>
              <a:t>autoinspeção</a:t>
            </a:r>
            <a:r>
              <a:rPr lang="pt-BR" sz="2800" dirty="0"/>
              <a:t>;</a:t>
            </a:r>
            <a:endParaRPr lang="pt-BR" dirty="0"/>
          </a:p>
          <a:p>
            <a:pPr algn="just">
              <a:buFont typeface="Arial" pitchFamily="34" charset="0"/>
              <a:buChar char="•"/>
            </a:pPr>
            <a:r>
              <a:rPr lang="pt-BR" dirty="0"/>
              <a:t>construir curvas com os riscos potenciais de cada serviço, viabilizando a análise do histórico e da tendência de cada um deles ou mesmo a comparação entre serviços.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16566520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/>
              <a:t>Preenchimento dos Roteiros Objetivo de Inspeção e Planilha de Avaliação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pPr algn="just"/>
            <a:r>
              <a:rPr lang="pt-BR" dirty="0"/>
              <a:t>O Roteiro Objetivo de Inspeção (ROI) é composto por:</a:t>
            </a:r>
          </a:p>
          <a:p>
            <a:pPr algn="just">
              <a:buFont typeface="Arial" pitchFamily="34" charset="0"/>
              <a:buChar char="•"/>
            </a:pPr>
            <a:r>
              <a:rPr lang="pt-BR" dirty="0"/>
              <a:t>Cabeçalho para descrição das informações sobre o serviço a ser avaliado; </a:t>
            </a:r>
          </a:p>
          <a:p>
            <a:pPr algn="just">
              <a:buFont typeface="Arial" pitchFamily="34" charset="0"/>
              <a:buChar char="•"/>
            </a:pPr>
            <a:r>
              <a:rPr lang="pt-BR" dirty="0"/>
              <a:t>Indicadores, que são os itens a serem avaliados (1ª coluna); </a:t>
            </a:r>
          </a:p>
          <a:p>
            <a:pPr algn="just">
              <a:buFont typeface="Arial" pitchFamily="34" charset="0"/>
              <a:buChar char="•"/>
            </a:pPr>
            <a:r>
              <a:rPr lang="pt-BR" dirty="0"/>
              <a:t>Criticidade do indicador ou “Crítica” (indica se o item avaliado é crítico ou não crítico - 2ª coluna); </a:t>
            </a:r>
          </a:p>
          <a:p>
            <a:pPr algn="just">
              <a:buFont typeface="Arial" pitchFamily="34" charset="0"/>
              <a:buChar char="•"/>
            </a:pPr>
            <a:r>
              <a:rPr lang="pt-BR" dirty="0"/>
              <a:t>Situação verificada na inspeção ou “Aval” (3ª coluna); </a:t>
            </a:r>
          </a:p>
          <a:p>
            <a:pPr algn="just">
              <a:buFont typeface="Arial" pitchFamily="34" charset="0"/>
              <a:buChar char="•"/>
            </a:pPr>
            <a:r>
              <a:rPr lang="pt-BR" dirty="0"/>
              <a:t>Demais colunas de 0 a 5 que representam as possíveis situações que podem ser encontradas no serviço em relação ao indicador avaliado; </a:t>
            </a:r>
          </a:p>
          <a:p>
            <a:pPr algn="just">
              <a:buFont typeface="Arial" pitchFamily="34" charset="0"/>
              <a:buChar char="•"/>
            </a:pPr>
            <a:r>
              <a:rPr lang="pt-BR" dirty="0"/>
              <a:t>Marco regulatório é disposto na última coluna. </a:t>
            </a:r>
          </a:p>
        </p:txBody>
      </p:sp>
    </p:spTree>
    <p:extLst>
      <p:ext uri="{BB962C8B-B14F-4D97-AF65-F5344CB8AC3E}">
        <p14:creationId xmlns:p14="http://schemas.microsoft.com/office/powerpoint/2010/main" val="75007251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/>
              <a:t>Preenchimento dos Roteiros Objetivo de Inspeção e Planilha de Avaliação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algn="just"/>
            <a:r>
              <a:rPr lang="pt-BR" dirty="0"/>
              <a:t>Após o preenchimento completo do Roteiro Objetivo de Inspeção é necessário transcrever os dados para a planilha de avaliação no formato Excel. Essa é composta por indicadores avaliados no ROI, uma coluna para seleção da opção encontrada na inspeção e uma coluna com a criticidade do indicador.</a:t>
            </a:r>
          </a:p>
          <a:p>
            <a:pPr algn="just"/>
            <a:r>
              <a:rPr lang="pt-BR" dirty="0"/>
              <a:t> Ao final do preenchimento, ela indicará automaticamente o valor de Risco Potencial do setor do Serviços de Saúde inspecionado e a respectiva avaliação (aceitável, inaceitável, tolerável).</a:t>
            </a:r>
          </a:p>
        </p:txBody>
      </p:sp>
    </p:spTree>
    <p:extLst>
      <p:ext uri="{BB962C8B-B14F-4D97-AF65-F5344CB8AC3E}">
        <p14:creationId xmlns:p14="http://schemas.microsoft.com/office/powerpoint/2010/main" val="396248731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just"/>
            <a:r>
              <a:rPr lang="pt-BR" sz="2000" dirty="0"/>
              <a:t>MARP® - Roteiro Objetivo de Inspeção (ROI) com múltiplas</a:t>
            </a:r>
            <a:br>
              <a:rPr lang="pt-BR" sz="2000" dirty="0"/>
            </a:br>
            <a:r>
              <a:rPr lang="pt-BR" sz="2000" dirty="0"/>
              <a:t>respostas: porque a realidade não pode ser descrita em “sim” ou “não”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>
          <a:xfrm>
            <a:off x="467544" y="1196752"/>
            <a:ext cx="8229600" cy="493776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pt-BR" sz="1800" dirty="0"/>
              <a:t>Norma:</a:t>
            </a:r>
          </a:p>
          <a:p>
            <a:pPr marL="0" indent="0" algn="ctr">
              <a:buNone/>
            </a:pPr>
            <a:endParaRPr lang="pt-BR" sz="1800" dirty="0"/>
          </a:p>
          <a:p>
            <a:pPr marL="0" indent="0" algn="ctr">
              <a:buNone/>
            </a:pPr>
            <a:endParaRPr lang="pt-BR" sz="1800" dirty="0"/>
          </a:p>
          <a:p>
            <a:pPr marL="0" indent="0" algn="ctr">
              <a:buNone/>
            </a:pPr>
            <a:endParaRPr lang="pt-BR" sz="1800" dirty="0"/>
          </a:p>
          <a:p>
            <a:pPr marL="0" indent="0" algn="ctr">
              <a:buNone/>
            </a:pPr>
            <a:endParaRPr lang="pt-BR" sz="1800" dirty="0"/>
          </a:p>
          <a:p>
            <a:pPr marL="0" indent="0" algn="ctr">
              <a:buNone/>
            </a:pPr>
            <a:r>
              <a:rPr lang="pt-BR" sz="1400" dirty="0"/>
              <a:t>As descrições correspondentes às </a:t>
            </a:r>
            <a:r>
              <a:rPr lang="pt-BR" sz="1400" b="1" dirty="0"/>
              <a:t>notas 0, 1 e 2 </a:t>
            </a:r>
            <a:r>
              <a:rPr lang="pt-BR" sz="1400" dirty="0"/>
              <a:t>contemplam diferentes situações em que o serviço não cumpre a </a:t>
            </a:r>
            <a:r>
              <a:rPr lang="pt-BR" sz="1400" b="1" dirty="0"/>
              <a:t>normativa sanitária </a:t>
            </a:r>
            <a:r>
              <a:rPr lang="pt-BR" sz="1400" dirty="0"/>
              <a:t>vigente;</a:t>
            </a:r>
          </a:p>
          <a:p>
            <a:pPr marL="0" indent="0" algn="ctr">
              <a:buNone/>
            </a:pPr>
            <a:r>
              <a:rPr lang="pt-BR" sz="1400" dirty="0"/>
              <a:t>A coluna correspondente à </a:t>
            </a:r>
            <a:r>
              <a:rPr lang="pt-BR" sz="1400" b="1" dirty="0"/>
              <a:t>nota 3 </a:t>
            </a:r>
            <a:r>
              <a:rPr lang="pt-BR" sz="1400" dirty="0"/>
              <a:t>sempre </a:t>
            </a:r>
            <a:r>
              <a:rPr lang="pt-BR" sz="1400" b="1" dirty="0"/>
              <a:t>traz o referencial normativo</a:t>
            </a:r>
            <a:r>
              <a:rPr lang="pt-BR" sz="1400" dirty="0"/>
              <a:t>; o serviço que cumpre a normativa sanitária vigente terá, minimamente, a nota 3;</a:t>
            </a:r>
          </a:p>
          <a:p>
            <a:pPr marL="0" indent="0" algn="ctr">
              <a:buNone/>
            </a:pPr>
            <a:r>
              <a:rPr lang="pt-BR" sz="1400" dirty="0"/>
              <a:t>As descrições correspondentes às </a:t>
            </a:r>
            <a:r>
              <a:rPr lang="pt-BR" sz="1400" b="1" dirty="0"/>
              <a:t>notas 4 e 5 </a:t>
            </a:r>
            <a:r>
              <a:rPr lang="pt-BR" sz="1400" dirty="0"/>
              <a:t>trazem situações em que o serviço cumpre a normativa sanitária vigente, porém não se limita ao seu cumprimento; o serviço faz </a:t>
            </a:r>
            <a:r>
              <a:rPr lang="pt-BR" sz="1400" b="1" dirty="0"/>
              <a:t>além do referencial normativo. </a:t>
            </a:r>
            <a:r>
              <a:rPr lang="pt-BR" sz="1400" dirty="0"/>
              <a:t>Dessa forma,</a:t>
            </a:r>
          </a:p>
          <a:p>
            <a:pPr marL="0" indent="0" algn="ctr">
              <a:buNone/>
            </a:pPr>
            <a:r>
              <a:rPr lang="pt-BR" sz="1400" dirty="0"/>
              <a:t>somente podem ser selecionadas </a:t>
            </a:r>
            <a:r>
              <a:rPr lang="pt-BR" sz="1400" b="1" dirty="0"/>
              <a:t>notas 4 e 5 </a:t>
            </a:r>
            <a:r>
              <a:rPr lang="pt-BR" sz="1400" dirty="0"/>
              <a:t>se houver o cumprimento </a:t>
            </a:r>
            <a:r>
              <a:rPr lang="pt-BR" sz="1400" b="1" dirty="0"/>
              <a:t>integral da opção 3</a:t>
            </a:r>
            <a:r>
              <a:rPr lang="pt-BR" sz="1400" dirty="0"/>
              <a:t>.</a:t>
            </a:r>
          </a:p>
          <a:p>
            <a:pPr algn="ctr">
              <a:buFont typeface="Wingdings" pitchFamily="2" charset="2"/>
              <a:buChar char="Ø"/>
            </a:pPr>
            <a:r>
              <a:rPr lang="pt-BR" sz="1400" dirty="0"/>
              <a:t>Ainda: os indicadores (linhas) são divididos em </a:t>
            </a:r>
            <a:r>
              <a:rPr lang="pt-BR" sz="1400" b="1" dirty="0"/>
              <a:t>críticos (C) </a:t>
            </a:r>
            <a:r>
              <a:rPr lang="pt-BR" sz="1400" dirty="0"/>
              <a:t>e </a:t>
            </a:r>
            <a:r>
              <a:rPr lang="pt-BR" sz="1400" b="1" dirty="0"/>
              <a:t>não críticos (NC). </a:t>
            </a:r>
            <a:r>
              <a:rPr lang="pt-BR" sz="1400" dirty="0"/>
              <a:t>A atribuição da </a:t>
            </a:r>
            <a:r>
              <a:rPr lang="pt-BR" sz="1400" b="1" dirty="0"/>
              <a:t>nota 0 </a:t>
            </a:r>
            <a:r>
              <a:rPr lang="pt-BR" sz="1400" dirty="0"/>
              <a:t>em um </a:t>
            </a:r>
            <a:r>
              <a:rPr lang="pt-BR" sz="1400" b="1" dirty="0"/>
              <a:t>indicador classificado como crítico </a:t>
            </a:r>
            <a:r>
              <a:rPr lang="pt-BR" sz="1400" dirty="0"/>
              <a:t>levará o serviço a uma condição de </a:t>
            </a:r>
            <a:r>
              <a:rPr lang="pt-BR" sz="1400" b="1" dirty="0"/>
              <a:t>risco potencial inaceitável,</a:t>
            </a:r>
            <a:r>
              <a:rPr lang="pt-BR" sz="1400" dirty="0"/>
              <a:t> o que indica a interdição do serviço.</a:t>
            </a:r>
          </a:p>
        </p:txBody>
      </p:sp>
      <p:sp>
        <p:nvSpPr>
          <p:cNvPr id="5" name="Retângulo de cantos arredondados 4"/>
          <p:cNvSpPr/>
          <p:nvPr/>
        </p:nvSpPr>
        <p:spPr>
          <a:xfrm>
            <a:off x="1381944" y="1804395"/>
            <a:ext cx="792088" cy="72597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6" name="Retângulo de cantos arredondados 5"/>
          <p:cNvSpPr/>
          <p:nvPr/>
        </p:nvSpPr>
        <p:spPr>
          <a:xfrm>
            <a:off x="2174032" y="1804395"/>
            <a:ext cx="792088" cy="71051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7" name="Retângulo de cantos arredondados 6"/>
          <p:cNvSpPr/>
          <p:nvPr/>
        </p:nvSpPr>
        <p:spPr>
          <a:xfrm>
            <a:off x="4211960" y="1804395"/>
            <a:ext cx="735821" cy="77774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>
                <a:solidFill>
                  <a:srgbClr val="92D050"/>
                </a:solidFill>
              </a:rPr>
              <a:t>3</a:t>
            </a:r>
          </a:p>
        </p:txBody>
      </p:sp>
      <p:sp>
        <p:nvSpPr>
          <p:cNvPr id="8" name="Retângulo de cantos arredondados 7"/>
          <p:cNvSpPr/>
          <p:nvPr/>
        </p:nvSpPr>
        <p:spPr>
          <a:xfrm>
            <a:off x="6156176" y="1871623"/>
            <a:ext cx="792088" cy="71051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>
                <a:solidFill>
                  <a:srgbClr val="00B050"/>
                </a:solidFill>
              </a:rPr>
              <a:t>4</a:t>
            </a:r>
          </a:p>
        </p:txBody>
      </p:sp>
      <p:sp>
        <p:nvSpPr>
          <p:cNvPr id="9" name="Retângulo de cantos arredondados 8"/>
          <p:cNvSpPr/>
          <p:nvPr/>
        </p:nvSpPr>
        <p:spPr>
          <a:xfrm>
            <a:off x="6948264" y="1856165"/>
            <a:ext cx="720080" cy="72597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>
                <a:solidFill>
                  <a:srgbClr val="00B050"/>
                </a:solidFill>
              </a:rPr>
              <a:t>5</a:t>
            </a:r>
          </a:p>
        </p:txBody>
      </p:sp>
      <p:sp>
        <p:nvSpPr>
          <p:cNvPr id="10" name="Retângulo de cantos arredondados 9"/>
          <p:cNvSpPr/>
          <p:nvPr/>
        </p:nvSpPr>
        <p:spPr>
          <a:xfrm>
            <a:off x="611560" y="1820551"/>
            <a:ext cx="770384" cy="69366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>
                <a:solidFill>
                  <a:srgbClr val="FF0000"/>
                </a:solidFill>
              </a:rPr>
              <a:t>0</a:t>
            </a:r>
          </a:p>
        </p:txBody>
      </p:sp>
    </p:spTree>
    <p:extLst>
      <p:ext uri="{BB962C8B-B14F-4D97-AF65-F5344CB8AC3E}">
        <p14:creationId xmlns:p14="http://schemas.microsoft.com/office/powerpoint/2010/main" val="316281552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just"/>
            <a:r>
              <a:rPr lang="pt-BR" sz="2000" dirty="0"/>
              <a:t>MARP® - Roteiro Objetivo de Inspeção (ROI) com múltiplas</a:t>
            </a:r>
            <a:br>
              <a:rPr lang="pt-BR" sz="2000" dirty="0"/>
            </a:br>
            <a:r>
              <a:rPr lang="pt-BR" sz="2000" dirty="0"/>
              <a:t>respostas: porque a realidade não pode ser descrita em “sim” ou “não”</a:t>
            </a:r>
          </a:p>
        </p:txBody>
      </p:sp>
      <p:pic>
        <p:nvPicPr>
          <p:cNvPr id="4" name="image3.jpeg"/>
          <p:cNvPicPr>
            <a:picLocks noGrp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323528" y="1143000"/>
            <a:ext cx="8496944" cy="5310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321185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Origem">
  <a:themeElements>
    <a:clrScheme name="Origem">
      <a:dk1>
        <a:sysClr val="windowText" lastClr="000000"/>
      </a:dk1>
      <a:lt1>
        <a:sysClr val="window" lastClr="FFFFFF"/>
      </a:lt1>
      <a:dk2>
        <a:srgbClr val="464653"/>
      </a:dk2>
      <a:lt2>
        <a:srgbClr val="DDE9EC"/>
      </a:lt2>
      <a:accent1>
        <a:srgbClr val="727CA3"/>
      </a:accent1>
      <a:accent2>
        <a:srgbClr val="9FB8CD"/>
      </a:accent2>
      <a:accent3>
        <a:srgbClr val="D2DA7A"/>
      </a:accent3>
      <a:accent4>
        <a:srgbClr val="FADA7A"/>
      </a:accent4>
      <a:accent5>
        <a:srgbClr val="B88472"/>
      </a:accent5>
      <a:accent6>
        <a:srgbClr val="8E736A"/>
      </a:accent6>
      <a:hlink>
        <a:srgbClr val="B292CA"/>
      </a:hlink>
      <a:folHlink>
        <a:srgbClr val="6B5680"/>
      </a:folHlink>
    </a:clrScheme>
    <a:fontScheme name="Origem">
      <a:majorFont>
        <a:latin typeface="Bookman Old Style"/>
        <a:ea typeface=""/>
        <a:cs typeface=""/>
        <a:font script="Grek" typeface="Cambria"/>
        <a:font script="Cyrl" typeface="Cambria"/>
        <a:font script="Jpan" typeface="HG明朝E"/>
        <a:font script="Hang" typeface="돋움"/>
        <a:font script="Hans" typeface="宋体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alibri"/>
        <a:font script="Cyrl" typeface="Calibri"/>
        <a:font script="Jpan" typeface="ＭＳ Ｐゴシック"/>
        <a:font script="Hang" typeface="맑은 고딕"/>
        <a:font script="Hans" typeface="华文新魏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rigem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30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balanced" dir="t">
              <a:rot lat="0" lon="0" rev="0"/>
            </a:lightRig>
          </a:scene3d>
          <a:sp3d prstMaterial="matte">
            <a:bevelT w="0" h="0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scene3d>
            <a:camera prst="orthographicFront" fov="0">
              <a:rot lat="0" lon="0" rev="0"/>
            </a:camera>
            <a:lightRig rig="soft" dir="t">
              <a:rot lat="0" lon="0" rev="2700000"/>
            </a:lightRig>
          </a:scene3d>
          <a:sp3d prstMaterial="matte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60000"/>
                <a:satMod val="300000"/>
              </a:schemeClr>
            </a:gs>
            <a:gs pos="30000">
              <a:schemeClr val="phClr">
                <a:shade val="80000"/>
                <a:satMod val="230000"/>
              </a:schemeClr>
            </a:gs>
            <a:gs pos="100000">
              <a:schemeClr val="phClr">
                <a:tint val="97000"/>
                <a:satMod val="22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6000"/>
                <a:satMod val="120000"/>
              </a:schemeClr>
              <a:schemeClr val="phClr">
                <a:tint val="90000"/>
              </a:schemeClr>
            </a:duotone>
          </a:blip>
          <a:tile tx="0" ty="0" sx="35000" sy="40000" flip="x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Evento Principal">
  <a:themeElements>
    <a:clrScheme name="Main Event">
      <a:dk1>
        <a:sysClr val="windowText" lastClr="000000"/>
      </a:dk1>
      <a:lt1>
        <a:sysClr val="window" lastClr="FFFFFF"/>
      </a:lt1>
      <a:dk2>
        <a:srgbClr val="424242"/>
      </a:dk2>
      <a:lt2>
        <a:srgbClr val="C8C8C8"/>
      </a:lt2>
      <a:accent1>
        <a:srgbClr val="B80E0F"/>
      </a:accent1>
      <a:accent2>
        <a:srgbClr val="A6987D"/>
      </a:accent2>
      <a:accent3>
        <a:srgbClr val="7F9A71"/>
      </a:accent3>
      <a:accent4>
        <a:srgbClr val="64969F"/>
      </a:accent4>
      <a:accent5>
        <a:srgbClr val="9B75B2"/>
      </a:accent5>
      <a:accent6>
        <a:srgbClr val="80737A"/>
      </a:accent6>
      <a:hlink>
        <a:srgbClr val="F21213"/>
      </a:hlink>
      <a:folHlink>
        <a:srgbClr val="B6A394"/>
      </a:folHlink>
    </a:clrScheme>
    <a:fontScheme name="Main Event">
      <a:majorFont>
        <a:latin typeface="Impac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Impac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ain Even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blipFill>
          <a:blip xmlns:r="http://schemas.openxmlformats.org/officeDocument/2006/relationships" r:embed="rId1">
            <a:duotone>
              <a:schemeClr val="phClr">
                <a:shade val="88000"/>
                <a:lumMod val="88000"/>
              </a:schemeClr>
              <a:schemeClr val="phClr"/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25400" dist="127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0"/>
        </a:gradFill>
        <a:blipFill>
          <a:blip xmlns:r="http://schemas.openxmlformats.org/officeDocument/2006/relationships" r:embed="rId2">
            <a:duotone>
              <a:schemeClr val="phClr">
                <a:shade val="48000"/>
                <a:satMod val="110000"/>
                <a:lumMod val="40000"/>
              </a:schemeClr>
              <a:schemeClr val="phClr">
                <a:tint val="90000"/>
                <a:lumMod val="10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ain Event" id="{AC372BB4-D83D-411E-B849-B641926BA760}" vid="{F1EFBDE3-1A95-4E3D-81AD-1F53D65BEA01}"/>
    </a:ext>
  </a:extLst>
</a:theme>
</file>

<file path=ppt/theme/theme3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Origin</Template>
  <TotalTime>771</TotalTime>
  <Words>1356</Words>
  <Application>Microsoft Office PowerPoint</Application>
  <PresentationFormat>Apresentação na tela (4:3)</PresentationFormat>
  <Paragraphs>108</Paragraphs>
  <Slides>16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8</vt:i4>
      </vt:variant>
      <vt:variant>
        <vt:lpstr>Tema</vt:lpstr>
      </vt:variant>
      <vt:variant>
        <vt:i4>3</vt:i4>
      </vt:variant>
      <vt:variant>
        <vt:lpstr>Títulos de slides</vt:lpstr>
      </vt:variant>
      <vt:variant>
        <vt:i4>16</vt:i4>
      </vt:variant>
    </vt:vector>
  </HeadingPairs>
  <TitlesOfParts>
    <vt:vector size="27" baseType="lpstr">
      <vt:lpstr>Arial</vt:lpstr>
      <vt:lpstr>Bookman Old Style</vt:lpstr>
      <vt:lpstr>Calibri</vt:lpstr>
      <vt:lpstr>Calibri Light</vt:lpstr>
      <vt:lpstr>Gill Sans MT</vt:lpstr>
      <vt:lpstr>Impact</vt:lpstr>
      <vt:lpstr>Wingdings</vt:lpstr>
      <vt:lpstr>Wingdings 3</vt:lpstr>
      <vt:lpstr>Origem</vt:lpstr>
      <vt:lpstr>Evento Principal</vt:lpstr>
      <vt:lpstr>Tema do Office</vt:lpstr>
      <vt:lpstr>Apresentação do PowerPoint</vt:lpstr>
      <vt:lpstr>Roteiro Objetivo de Inspeção- ROI</vt:lpstr>
      <vt:lpstr>Projeto Nacional de Harmonização das Ações de Inspeção Sanitária em Serviços de Saúde e de Interesse para a Saúde</vt:lpstr>
      <vt:lpstr>               MARP® - A Metodologia Escolhida</vt:lpstr>
      <vt:lpstr>                                          Importância!</vt:lpstr>
      <vt:lpstr>Preenchimento dos Roteiros Objetivo de Inspeção e Planilha de Avaliação</vt:lpstr>
      <vt:lpstr>Preenchimento dos Roteiros Objetivo de Inspeção e Planilha de Avaliação</vt:lpstr>
      <vt:lpstr>MARP® - Roteiro Objetivo de Inspeção (ROI) com múltiplas respostas: porque a realidade não pode ser descrita em “sim” ou “não”</vt:lpstr>
      <vt:lpstr>MARP® - Roteiro Objetivo de Inspeção (ROI) com múltiplas respostas: porque a realidade não pode ser descrita em “sim” ou “não”</vt:lpstr>
      <vt:lpstr>Apresentação do PowerPoint</vt:lpstr>
      <vt:lpstr>RESULTADOS</vt:lpstr>
      <vt:lpstr>        Como utilizar os instrumentos disponibilizados?</vt:lpstr>
      <vt:lpstr>Histórico do Projeto –   O que já foi feito pela ANVISA</vt:lpstr>
      <vt:lpstr>Cont.</vt:lpstr>
      <vt:lpstr>Histórico do Projeto –   O que já foi feito pela DIVISA</vt:lpstr>
      <vt:lpstr>CANAIS DE COMUNICAÇÃO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Harmonização dos processos de inspeção</dc:title>
  <dc:creator>Amparo Bida</dc:creator>
  <cp:lastModifiedBy>Cyntia Veras</cp:lastModifiedBy>
  <cp:revision>49</cp:revision>
  <dcterms:created xsi:type="dcterms:W3CDTF">2020-10-27T11:54:04Z</dcterms:created>
  <dcterms:modified xsi:type="dcterms:W3CDTF">2021-01-21T15:17:18Z</dcterms:modified>
</cp:coreProperties>
</file>